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0" r:id="rId2"/>
    <p:sldId id="308" r:id="rId3"/>
    <p:sldId id="265" r:id="rId4"/>
    <p:sldId id="293" r:id="rId5"/>
    <p:sldId id="292" r:id="rId6"/>
    <p:sldId id="307" r:id="rId7"/>
    <p:sldId id="298" r:id="rId8"/>
    <p:sldId id="299" r:id="rId9"/>
    <p:sldId id="297" r:id="rId10"/>
    <p:sldId id="296" r:id="rId11"/>
    <p:sldId id="300" r:id="rId12"/>
    <p:sldId id="302" r:id="rId13"/>
    <p:sldId id="301" r:id="rId14"/>
    <p:sldId id="303" r:id="rId15"/>
    <p:sldId id="304" r:id="rId16"/>
    <p:sldId id="306" r:id="rId17"/>
    <p:sldId id="305" r:id="rId18"/>
    <p:sldId id="285" r:id="rId19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  <a:srgbClr val="333399"/>
    <a:srgbClr val="0033CC"/>
    <a:srgbClr val="003300"/>
    <a:srgbClr val="FDEADA"/>
    <a:srgbClr val="F2F2F2"/>
    <a:srgbClr val="000000"/>
    <a:srgbClr val="3366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5" autoAdjust="0"/>
    <p:restoredTop sz="88081" autoAdjust="0"/>
  </p:normalViewPr>
  <p:slideViewPr>
    <p:cSldViewPr>
      <p:cViewPr varScale="1">
        <p:scale>
          <a:sx n="75" d="100"/>
          <a:sy n="75" d="100"/>
        </p:scale>
        <p:origin x="13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877353854754147"/>
          <c:y val="4.193296780310838E-2"/>
          <c:w val="0.81748714234952879"/>
          <c:h val="0.774467741270561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Clinker production </c:v>
                </c:pt>
              </c:strCache>
            </c:strRef>
          </c:tx>
          <c:spPr>
            <a:ln w="6351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Sheet1!$A$3:$A$32</c:f>
              <c:numCache>
                <c:formatCode>General</c:formatCode>
                <c:ptCount val="3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  <c:pt idx="25">
                  <c:v>2026</c:v>
                </c:pt>
                <c:pt idx="26">
                  <c:v>2027</c:v>
                </c:pt>
                <c:pt idx="27">
                  <c:v>2028</c:v>
                </c:pt>
                <c:pt idx="28">
                  <c:v>2029</c:v>
                </c:pt>
                <c:pt idx="29">
                  <c:v>2030</c:v>
                </c:pt>
              </c:numCache>
            </c:numRef>
          </c:cat>
          <c:val>
            <c:numRef>
              <c:f>Sheet1!$B$3:$B$32</c:f>
              <c:numCache>
                <c:formatCode>_ * #,##0_ ;_ * \-#,##0_ ;_ * "-"??_ ;_ @_ </c:formatCode>
                <c:ptCount val="30"/>
                <c:pt idx="0">
                  <c:v>41168</c:v>
                </c:pt>
                <c:pt idx="1">
                  <c:v>44950</c:v>
                </c:pt>
                <c:pt idx="2">
                  <c:v>53444</c:v>
                </c:pt>
                <c:pt idx="3">
                  <c:v>60140</c:v>
                </c:pt>
                <c:pt idx="4">
                  <c:v>65971.778164000003</c:v>
                </c:pt>
                <c:pt idx="5">
                  <c:v>87300</c:v>
                </c:pt>
                <c:pt idx="6">
                  <c:v>89052.457611999998</c:v>
                </c:pt>
                <c:pt idx="7">
                  <c:v>89812.489622000008</c:v>
                </c:pt>
                <c:pt idx="8">
                  <c:v>103282.10896600003</c:v>
                </c:pt>
                <c:pt idx="9">
                  <c:v>115198.21825000001</c:v>
                </c:pt>
                <c:pt idx="10">
                  <c:v>128137.04</c:v>
                </c:pt>
                <c:pt idx="11">
                  <c:v>127854.14</c:v>
                </c:pt>
                <c:pt idx="12">
                  <c:v>136151.1</c:v>
                </c:pt>
                <c:pt idx="13">
                  <c:v>141664.65063299998</c:v>
                </c:pt>
                <c:pt idx="14" formatCode="General">
                  <c:v>135000</c:v>
                </c:pt>
                <c:pt idx="15" formatCode="General">
                  <c:v>134000</c:v>
                </c:pt>
                <c:pt idx="16" formatCode="General">
                  <c:v>138000</c:v>
                </c:pt>
                <c:pt idx="17" formatCode="General">
                  <c:v>141000</c:v>
                </c:pt>
                <c:pt idx="18" formatCode="General">
                  <c:v>145000</c:v>
                </c:pt>
                <c:pt idx="19" formatCode="General">
                  <c:v>147000</c:v>
                </c:pt>
                <c:pt idx="20" formatCode="General">
                  <c:v>140000</c:v>
                </c:pt>
                <c:pt idx="21" formatCode="General">
                  <c:v>138000</c:v>
                </c:pt>
                <c:pt idx="22" formatCode="General">
                  <c:v>135000</c:v>
                </c:pt>
                <c:pt idx="23" formatCode="General">
                  <c:v>132000</c:v>
                </c:pt>
                <c:pt idx="24" formatCode="General">
                  <c:v>128000</c:v>
                </c:pt>
                <c:pt idx="25" formatCode="General">
                  <c:v>120600</c:v>
                </c:pt>
                <c:pt idx="26" formatCode="General">
                  <c:v>114000</c:v>
                </c:pt>
                <c:pt idx="27" formatCode="General">
                  <c:v>110000</c:v>
                </c:pt>
                <c:pt idx="28" formatCode="General">
                  <c:v>105000</c:v>
                </c:pt>
                <c:pt idx="29" formatCode="General">
                  <c:v>100000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27-46FA-A97E-05D6A974D237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Cement production </c:v>
                </c:pt>
              </c:strCache>
            </c:strRef>
          </c:tx>
          <c:spPr>
            <a:ln w="6351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Sheet1!$A$3:$A$32</c:f>
              <c:numCache>
                <c:formatCode>General</c:formatCode>
                <c:ptCount val="3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  <c:pt idx="25">
                  <c:v>2026</c:v>
                </c:pt>
                <c:pt idx="26">
                  <c:v>2027</c:v>
                </c:pt>
                <c:pt idx="27">
                  <c:v>2028</c:v>
                </c:pt>
                <c:pt idx="28">
                  <c:v>2029</c:v>
                </c:pt>
                <c:pt idx="29">
                  <c:v>2030</c:v>
                </c:pt>
              </c:numCache>
            </c:numRef>
          </c:cat>
          <c:val>
            <c:numRef>
              <c:f>Sheet1!$C$3:$C$32</c:f>
              <c:numCache>
                <c:formatCode>_ * #,##0_ ;_ * \-#,##0_ ;_ * "-"??_ ;_ @_ </c:formatCode>
                <c:ptCount val="30"/>
                <c:pt idx="0">
                  <c:v>66400</c:v>
                </c:pt>
                <c:pt idx="1">
                  <c:v>72500</c:v>
                </c:pt>
                <c:pt idx="2">
                  <c:v>86200</c:v>
                </c:pt>
                <c:pt idx="3">
                  <c:v>97000</c:v>
                </c:pt>
                <c:pt idx="4">
                  <c:v>106000</c:v>
                </c:pt>
                <c:pt idx="5">
                  <c:v>124000</c:v>
                </c:pt>
                <c:pt idx="6">
                  <c:v>136000</c:v>
                </c:pt>
                <c:pt idx="7">
                  <c:v>140000</c:v>
                </c:pt>
                <c:pt idx="8">
                  <c:v>165000</c:v>
                </c:pt>
                <c:pt idx="9">
                  <c:v>188000</c:v>
                </c:pt>
                <c:pt idx="10">
                  <c:v>209000</c:v>
                </c:pt>
                <c:pt idx="11">
                  <c:v>221000</c:v>
                </c:pt>
                <c:pt idx="12">
                  <c:v>242000</c:v>
                </c:pt>
                <c:pt idx="13">
                  <c:v>248000</c:v>
                </c:pt>
                <c:pt idx="14" formatCode="General">
                  <c:v>236000</c:v>
                </c:pt>
                <c:pt idx="15" formatCode="General">
                  <c:v>230000</c:v>
                </c:pt>
                <c:pt idx="16" formatCode="General">
                  <c:v>232000</c:v>
                </c:pt>
                <c:pt idx="17" formatCode="General">
                  <c:v>238000</c:v>
                </c:pt>
                <c:pt idx="18" formatCode="General">
                  <c:v>245000</c:v>
                </c:pt>
                <c:pt idx="19" formatCode="General">
                  <c:v>235000</c:v>
                </c:pt>
                <c:pt idx="20" formatCode="General">
                  <c:v>220000</c:v>
                </c:pt>
                <c:pt idx="21" formatCode="General">
                  <c:v>205000</c:v>
                </c:pt>
                <c:pt idx="22" formatCode="General">
                  <c:v>188000</c:v>
                </c:pt>
                <c:pt idx="23" formatCode="General">
                  <c:v>168000</c:v>
                </c:pt>
                <c:pt idx="24" formatCode="General">
                  <c:v>160000</c:v>
                </c:pt>
                <c:pt idx="25" formatCode="General">
                  <c:v>145000</c:v>
                </c:pt>
                <c:pt idx="26" formatCode="General">
                  <c:v>140000</c:v>
                </c:pt>
                <c:pt idx="27" formatCode="General">
                  <c:v>130000</c:v>
                </c:pt>
                <c:pt idx="28" formatCode="General">
                  <c:v>125000</c:v>
                </c:pt>
                <c:pt idx="29" formatCode="General">
                  <c:v>120000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27-46FA-A97E-05D6A974D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3148224"/>
        <c:axId val="343147104"/>
      </c:lineChart>
      <c:catAx>
        <c:axId val="343148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ja-JP"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 sz="1200"/>
                  <a:t>Year</a:t>
                </a:r>
              </a:p>
            </c:rich>
          </c:tx>
          <c:layout>
            <c:manualLayout>
              <c:xMode val="edge"/>
              <c:yMode val="edge"/>
              <c:x val="0.50530498059000106"/>
              <c:y val="0.9179848635425426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6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3147104"/>
        <c:crosses val="autoZero"/>
        <c:auto val="1"/>
        <c:lblAlgn val="ctr"/>
        <c:lblOffset val="100"/>
        <c:noMultiLvlLbl val="0"/>
      </c:catAx>
      <c:valAx>
        <c:axId val="3431471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lang="ja-JP"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 sz="1200"/>
                  <a:t>Production amount (10,000 tonnes)</a:t>
                </a:r>
              </a:p>
            </c:rich>
          </c:tx>
          <c:layout>
            <c:manualLayout>
              <c:xMode val="edge"/>
              <c:yMode val="edge"/>
              <c:x val="9.1466411010000994E-3"/>
              <c:y val="0.1682589676290463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3148224"/>
        <c:crosses val="autoZero"/>
        <c:crossBetween val="between"/>
      </c:valAx>
      <c:spPr>
        <a:noFill/>
        <a:ln w="3175">
          <a:solidFill>
            <a:schemeClr val="tx1">
              <a:lumMod val="15000"/>
              <a:lumOff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70798763905459783"/>
          <c:y val="6.4021590537254452E-2"/>
          <c:w val="0.24171843225148895"/>
          <c:h val="0.100721687938891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Sheet1!$H$2</c:f>
              <c:strCache>
                <c:ptCount val="1"/>
                <c:pt idx="0">
                  <c:v>&lt; 2,000 t/d</c:v>
                </c:pt>
              </c:strCache>
            </c:strRef>
          </c:tx>
          <c:spPr>
            <a:pattFill prst="lgCheck">
              <a:fgClr>
                <a:srgbClr val="000000"/>
              </a:fgClr>
              <a:bgClr>
                <a:srgbClr val="FFFFFF"/>
              </a:bgClr>
            </a:pattFill>
            <a:ln w="25390">
              <a:noFill/>
            </a:ln>
          </c:spPr>
          <c:invertIfNegative val="0"/>
          <c:cat>
            <c:numRef>
              <c:f>Sheet1!$G$3:$G$32</c:f>
              <c:numCache>
                <c:formatCode>General</c:formatCode>
                <c:ptCount val="3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  <c:pt idx="25">
                  <c:v>2026</c:v>
                </c:pt>
                <c:pt idx="26">
                  <c:v>2027</c:v>
                </c:pt>
                <c:pt idx="27">
                  <c:v>2028</c:v>
                </c:pt>
                <c:pt idx="28">
                  <c:v>2029</c:v>
                </c:pt>
                <c:pt idx="29">
                  <c:v>2030</c:v>
                </c:pt>
              </c:numCache>
            </c:numRef>
          </c:cat>
          <c:val>
            <c:numRef>
              <c:f>Sheet1!$H$3:$H$32</c:f>
              <c:numCache>
                <c:formatCode>_(* #,##0.00_);_(* \(#,##0.00\);_(* "-"??_);_(@_)</c:formatCode>
                <c:ptCount val="30"/>
                <c:pt idx="0">
                  <c:v>33.775940540314835</c:v>
                </c:pt>
                <c:pt idx="1">
                  <c:v>32.321538868790256</c:v>
                </c:pt>
                <c:pt idx="2">
                  <c:v>29.012498147507763</c:v>
                </c:pt>
                <c:pt idx="3">
                  <c:v>21.483698220192139</c:v>
                </c:pt>
                <c:pt idx="4">
                  <c:v>18.733648069924129</c:v>
                </c:pt>
                <c:pt idx="5">
                  <c:v>17.790393647411989</c:v>
                </c:pt>
                <c:pt idx="6">
                  <c:v>16.303948013732217</c:v>
                </c:pt>
                <c:pt idx="7">
                  <c:v>13.80976354423801</c:v>
                </c:pt>
                <c:pt idx="8">
                  <c:v>11.241803120289614</c:v>
                </c:pt>
                <c:pt idx="9">
                  <c:v>8.9576776503001518</c:v>
                </c:pt>
                <c:pt idx="10">
                  <c:v>7.7245192328361982</c:v>
                </c:pt>
                <c:pt idx="11">
                  <c:v>6.9675834742915468</c:v>
                </c:pt>
                <c:pt idx="12">
                  <c:v>6.5768225511889158</c:v>
                </c:pt>
                <c:pt idx="13">
                  <c:v>6.3157452558398486</c:v>
                </c:pt>
                <c:pt idx="14">
                  <c:v>6.1762582742295322</c:v>
                </c:pt>
                <c:pt idx="15">
                  <c:v>3.9985635076410251</c:v>
                </c:pt>
                <c:pt idx="16">
                  <c:v>2.3505518690414879</c:v>
                </c:pt>
                <c:pt idx="17">
                  <c:v>2</c:v>
                </c:pt>
                <c:pt idx="18">
                  <c:v>1.5</c:v>
                </c:pt>
                <c:pt idx="19">
                  <c:v>0.5</c:v>
                </c:pt>
                <c:pt idx="20">
                  <c:v>0.2</c:v>
                </c:pt>
                <c:pt idx="21">
                  <c:v>0.1</c:v>
                </c:pt>
                <c:pt idx="22">
                  <c:v>0.1</c:v>
                </c:pt>
                <c:pt idx="23" formatCode="0.00">
                  <c:v>0</c:v>
                </c:pt>
                <c:pt idx="24" formatCode="0.00">
                  <c:v>0</c:v>
                </c:pt>
                <c:pt idx="25" formatCode="0.00">
                  <c:v>0</c:v>
                </c:pt>
                <c:pt idx="26" formatCode="0.00">
                  <c:v>0</c:v>
                </c:pt>
                <c:pt idx="27" formatCode="0.00">
                  <c:v>0</c:v>
                </c:pt>
                <c:pt idx="28" formatCode="0.00">
                  <c:v>0</c:v>
                </c:pt>
                <c:pt idx="29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7A-4007-9F63-B38689048CDF}"/>
            </c:ext>
          </c:extLst>
        </c:ser>
        <c:ser>
          <c:idx val="1"/>
          <c:order val="1"/>
          <c:tx>
            <c:strRef>
              <c:f>Sheet1!$I$2</c:f>
              <c:strCache>
                <c:ptCount val="1"/>
                <c:pt idx="0">
                  <c:v>2,000-4,000 t/d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Sheet1!$G$3:$G$32</c:f>
              <c:numCache>
                <c:formatCode>General</c:formatCode>
                <c:ptCount val="3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  <c:pt idx="25">
                  <c:v>2026</c:v>
                </c:pt>
                <c:pt idx="26">
                  <c:v>2027</c:v>
                </c:pt>
                <c:pt idx="27">
                  <c:v>2028</c:v>
                </c:pt>
                <c:pt idx="28">
                  <c:v>2029</c:v>
                </c:pt>
                <c:pt idx="29">
                  <c:v>2030</c:v>
                </c:pt>
              </c:numCache>
            </c:numRef>
          </c:cat>
          <c:val>
            <c:numRef>
              <c:f>Sheet1!$I$3:$I$32</c:f>
              <c:numCache>
                <c:formatCode>_(* #,##0.00_);_(* \(#,##0.00\);_(* "-"??_);_(@_)</c:formatCode>
                <c:ptCount val="30"/>
                <c:pt idx="0">
                  <c:v>39.250073071944549</c:v>
                </c:pt>
                <c:pt idx="1">
                  <c:v>40.148239654107471</c:v>
                </c:pt>
                <c:pt idx="2">
                  <c:v>43.685883185957294</c:v>
                </c:pt>
                <c:pt idx="3">
                  <c:v>43.934084107733511</c:v>
                </c:pt>
                <c:pt idx="4">
                  <c:v>42.511364134644914</c:v>
                </c:pt>
                <c:pt idx="5">
                  <c:v>41.265191497603269</c:v>
                </c:pt>
                <c:pt idx="6">
                  <c:v>40.747098250776546</c:v>
                </c:pt>
                <c:pt idx="7">
                  <c:v>38.36722099519293</c:v>
                </c:pt>
                <c:pt idx="8">
                  <c:v>38.478633359528999</c:v>
                </c:pt>
                <c:pt idx="9">
                  <c:v>36.603452956732461</c:v>
                </c:pt>
                <c:pt idx="10">
                  <c:v>36.464356805977708</c:v>
                </c:pt>
                <c:pt idx="11">
                  <c:v>35.287825072796203</c:v>
                </c:pt>
                <c:pt idx="12">
                  <c:v>34.488037998447076</c:v>
                </c:pt>
                <c:pt idx="13">
                  <c:v>33.978373420801113</c:v>
                </c:pt>
                <c:pt idx="14">
                  <c:v>33.486342324267945</c:v>
                </c:pt>
                <c:pt idx="15">
                  <c:v>33.874811271189984</c:v>
                </c:pt>
                <c:pt idx="16">
                  <c:v>34.184480284246696</c:v>
                </c:pt>
                <c:pt idx="17">
                  <c:v>34</c:v>
                </c:pt>
                <c:pt idx="18">
                  <c:v>33</c:v>
                </c:pt>
                <c:pt idx="19">
                  <c:v>32.5</c:v>
                </c:pt>
                <c:pt idx="20">
                  <c:v>31</c:v>
                </c:pt>
                <c:pt idx="21">
                  <c:v>29.900000000000006</c:v>
                </c:pt>
                <c:pt idx="22">
                  <c:v>27.700000000000006</c:v>
                </c:pt>
                <c:pt idx="23">
                  <c:v>25</c:v>
                </c:pt>
                <c:pt idx="24">
                  <c:v>24</c:v>
                </c:pt>
                <c:pt idx="25">
                  <c:v>20</c:v>
                </c:pt>
                <c:pt idx="26">
                  <c:v>18</c:v>
                </c:pt>
                <c:pt idx="27">
                  <c:v>16</c:v>
                </c:pt>
                <c:pt idx="28">
                  <c:v>12</c:v>
                </c:pt>
                <c:pt idx="2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7A-4007-9F63-B38689048CDF}"/>
            </c:ext>
          </c:extLst>
        </c:ser>
        <c:ser>
          <c:idx val="2"/>
          <c:order val="2"/>
          <c:tx>
            <c:strRef>
              <c:f>Sheet1!$J$2</c:f>
              <c:strCache>
                <c:ptCount val="1"/>
                <c:pt idx="0">
                  <c:v>4,000-8,000 t/d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Sheet1!$G$3:$G$32</c:f>
              <c:numCache>
                <c:formatCode>General</c:formatCode>
                <c:ptCount val="3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  <c:pt idx="25">
                  <c:v>2026</c:v>
                </c:pt>
                <c:pt idx="26">
                  <c:v>2027</c:v>
                </c:pt>
                <c:pt idx="27">
                  <c:v>2028</c:v>
                </c:pt>
                <c:pt idx="28">
                  <c:v>2029</c:v>
                </c:pt>
                <c:pt idx="29">
                  <c:v>2030</c:v>
                </c:pt>
              </c:numCache>
            </c:numRef>
          </c:cat>
          <c:val>
            <c:numRef>
              <c:f>Sheet1!$J$3:$J$32</c:f>
              <c:numCache>
                <c:formatCode>_(* #,##0.00_);_(* \(#,##0.00\);_(* "-"??_);_(@_)</c:formatCode>
                <c:ptCount val="30"/>
                <c:pt idx="0">
                  <c:v>26.973986387740617</c:v>
                </c:pt>
                <c:pt idx="1">
                  <c:v>27.530221477102266</c:v>
                </c:pt>
                <c:pt idx="2">
                  <c:v>25.984290865978366</c:v>
                </c:pt>
                <c:pt idx="3">
                  <c:v>29.857064104583404</c:v>
                </c:pt>
                <c:pt idx="4">
                  <c:v>35.247087712118336</c:v>
                </c:pt>
                <c:pt idx="5">
                  <c:v>38.039267902968085</c:v>
                </c:pt>
                <c:pt idx="6">
                  <c:v>40.496771293117547</c:v>
                </c:pt>
                <c:pt idx="7">
                  <c:v>45.874204235416386</c:v>
                </c:pt>
                <c:pt idx="8">
                  <c:v>48.347096790816913</c:v>
                </c:pt>
                <c:pt idx="9">
                  <c:v>52.930588933243506</c:v>
                </c:pt>
                <c:pt idx="10">
                  <c:v>54.005425693366647</c:v>
                </c:pt>
                <c:pt idx="11">
                  <c:v>55.466088931111997</c:v>
                </c:pt>
                <c:pt idx="12">
                  <c:v>56.784421511553752</c:v>
                </c:pt>
                <c:pt idx="13">
                  <c:v>57.640539509288814</c:v>
                </c:pt>
                <c:pt idx="14">
                  <c:v>58.112275868496667</c:v>
                </c:pt>
                <c:pt idx="15">
                  <c:v>59.677198755321911</c:v>
                </c:pt>
                <c:pt idx="16">
                  <c:v>60.784263739057799</c:v>
                </c:pt>
                <c:pt idx="17">
                  <c:v>61</c:v>
                </c:pt>
                <c:pt idx="18">
                  <c:v>62</c:v>
                </c:pt>
                <c:pt idx="19">
                  <c:v>63.4</c:v>
                </c:pt>
                <c:pt idx="20">
                  <c:v>65</c:v>
                </c:pt>
                <c:pt idx="21">
                  <c:v>66</c:v>
                </c:pt>
                <c:pt idx="22">
                  <c:v>68</c:v>
                </c:pt>
                <c:pt idx="23">
                  <c:v>70</c:v>
                </c:pt>
                <c:pt idx="24">
                  <c:v>71</c:v>
                </c:pt>
                <c:pt idx="25">
                  <c:v>74</c:v>
                </c:pt>
                <c:pt idx="26">
                  <c:v>75</c:v>
                </c:pt>
                <c:pt idx="27">
                  <c:v>76</c:v>
                </c:pt>
                <c:pt idx="28">
                  <c:v>78</c:v>
                </c:pt>
                <c:pt idx="29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7A-4007-9F63-B38689048CDF}"/>
            </c:ext>
          </c:extLst>
        </c:ser>
        <c:ser>
          <c:idx val="3"/>
          <c:order val="3"/>
          <c:tx>
            <c:strRef>
              <c:f>Sheet1!$K$2</c:f>
              <c:strCache>
                <c:ptCount val="1"/>
                <c:pt idx="0">
                  <c:v>&gt; 8,000 t/d</c:v>
                </c:pt>
              </c:strCache>
            </c:strRef>
          </c:tx>
          <c:spPr>
            <a:pattFill prst="pct25">
              <a:fgClr>
                <a:srgbClr val="000000"/>
              </a:fgClr>
              <a:bgClr>
                <a:srgbClr val="FFFFFF"/>
              </a:bgClr>
            </a:pattFill>
            <a:ln w="25390">
              <a:noFill/>
            </a:ln>
          </c:spPr>
          <c:invertIfNegative val="0"/>
          <c:cat>
            <c:numRef>
              <c:f>Sheet1!$G$3:$G$32</c:f>
              <c:numCache>
                <c:formatCode>General</c:formatCode>
                <c:ptCount val="3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  <c:pt idx="25">
                  <c:v>2026</c:v>
                </c:pt>
                <c:pt idx="26">
                  <c:v>2027</c:v>
                </c:pt>
                <c:pt idx="27">
                  <c:v>2028</c:v>
                </c:pt>
                <c:pt idx="28">
                  <c:v>2029</c:v>
                </c:pt>
                <c:pt idx="29">
                  <c:v>2030</c:v>
                </c:pt>
              </c:numCache>
            </c:numRef>
          </c:cat>
          <c:val>
            <c:numRef>
              <c:f>Sheet1!$K$3:$K$32</c:f>
              <c:numCache>
                <c:formatCode>#,##0.00_ ;\-#,##0.00\ </c:formatCode>
                <c:ptCount val="30"/>
                <c:pt idx="0">
                  <c:v>0</c:v>
                </c:pt>
                <c:pt idx="1">
                  <c:v>0</c:v>
                </c:pt>
                <c:pt idx="2" formatCode="_(* #,##0.00_);_(* \(#,##0.00\);_(* &quot;-&quot;??_);_(@_)">
                  <c:v>1.3173278005565714</c:v>
                </c:pt>
                <c:pt idx="3" formatCode="_(* #,##0.00_);_(* \(#,##0.00\);_(* &quot;-&quot;??_);_(@_)">
                  <c:v>4.7251535674909446</c:v>
                </c:pt>
                <c:pt idx="4" formatCode="_(* #,##0.00_);_(* \(#,##0.00\);_(* &quot;-&quot;??_);_(@_)">
                  <c:v>3.5079000833126277</c:v>
                </c:pt>
                <c:pt idx="5" formatCode="_(* #,##0.00_);_(* \(#,##0.00\);_(* &quot;-&quot;??_);_(@_)">
                  <c:v>2.905146952016656</c:v>
                </c:pt>
                <c:pt idx="6" formatCode="_(* #,##0.00_);_(* \(#,##0.00\);_(* &quot;-&quot;??_);_(@_)">
                  <c:v>2.4521824423737124</c:v>
                </c:pt>
                <c:pt idx="7" formatCode="_(* #,##0.00_);_(* \(#,##0.00\);_(* &quot;-&quot;??_);_(@_)">
                  <c:v>1.9488112251526566</c:v>
                </c:pt>
                <c:pt idx="8" formatCode="_(* #,##0.00_);_(* \(#,##0.00\);_(* &quot;-&quot;??_);_(@_)">
                  <c:v>1.9324667293644757</c:v>
                </c:pt>
                <c:pt idx="9" formatCode="_(* #,##0.00_);_(* \(#,##0.00\);_(* &quot;-&quot;??_);_(@_)">
                  <c:v>1.5082804597238841</c:v>
                </c:pt>
                <c:pt idx="10" formatCode="_(* #,##0.00_);_(* \(#,##0.00\);_(* &quot;-&quot;??_);_(@_)">
                  <c:v>1.805698267819448</c:v>
                </c:pt>
                <c:pt idx="11" formatCode="_(* #,##0.00_);_(* \(#,##0.00\);_(* &quot;-&quot;??_);_(@_)">
                  <c:v>2.2785025218002497</c:v>
                </c:pt>
                <c:pt idx="12" formatCode="_(* #,##0.00_);_(* \(#,##0.00\);_(* &quot;-&quot;??_);_(@_)">
                  <c:v>2.1507179388102529</c:v>
                </c:pt>
                <c:pt idx="13" formatCode="_(* #,##0.00_);_(* \(#,##0.00\);_(* &quot;-&quot;??_);_(@_)">
                  <c:v>2.0653418140702304</c:v>
                </c:pt>
                <c:pt idx="14" formatCode="_(* #,##0.00_);_(* \(#,##0.00\);_(* &quot;-&quot;??_);_(@_)">
                  <c:v>2.2251235330058718</c:v>
                </c:pt>
                <c:pt idx="15" formatCode="_(* #,##0.00_);_(* \(#,##0.00\);_(* &quot;-&quot;??_);_(@_)">
                  <c:v>2.4494264658470843</c:v>
                </c:pt>
                <c:pt idx="16" formatCode="_(* #,##0.00_);_(* \(#,##0.00\);_(* &quot;-&quot;??_);_(@_)">
                  <c:v>2.6807041076540243</c:v>
                </c:pt>
                <c:pt idx="17" formatCode="_(* #,##0.00_);_(* \(#,##0.00\);_(* &quot;-&quot;??_);_(@_)">
                  <c:v>3</c:v>
                </c:pt>
                <c:pt idx="18" formatCode="_(* #,##0.00_);_(* \(#,##0.00\);_(* &quot;-&quot;??_);_(@_)">
                  <c:v>3.5</c:v>
                </c:pt>
                <c:pt idx="19" formatCode="_(* #,##0.00_);_(* \(#,##0.00\);_(* &quot;-&quot;??_);_(@_)">
                  <c:v>3.5</c:v>
                </c:pt>
                <c:pt idx="20" formatCode="_(* #,##0.00_);_(* \(#,##0.00\);_(* &quot;-&quot;??_);_(@_)">
                  <c:v>3.8</c:v>
                </c:pt>
                <c:pt idx="21" formatCode="_(* #,##0.00_);_(* \(#,##0.00\);_(* &quot;-&quot;??_);_(@_)">
                  <c:v>4</c:v>
                </c:pt>
                <c:pt idx="22" formatCode="_(* #,##0.00_);_(* \(#,##0.00\);_(* &quot;-&quot;??_);_(@_)">
                  <c:v>4.2</c:v>
                </c:pt>
                <c:pt idx="23" formatCode="_(* #,##0.00_);_(* \(#,##0.00\);_(* &quot;-&quot;??_);_(@_)">
                  <c:v>5</c:v>
                </c:pt>
                <c:pt idx="24" formatCode="_(* #,##0.00_);_(* \(#,##0.00\);_(* &quot;-&quot;??_);_(@_)">
                  <c:v>5</c:v>
                </c:pt>
                <c:pt idx="25" formatCode="_(* #,##0.00_);_(* \(#,##0.00\);_(* &quot;-&quot;??_);_(@_)">
                  <c:v>6</c:v>
                </c:pt>
                <c:pt idx="26" formatCode="_(* #,##0.00_);_(* \(#,##0.00\);_(* &quot;-&quot;??_);_(@_)">
                  <c:v>7</c:v>
                </c:pt>
                <c:pt idx="27" formatCode="_(* #,##0.00_);_(* \(#,##0.00\);_(* &quot;-&quot;??_);_(@_)">
                  <c:v>8</c:v>
                </c:pt>
                <c:pt idx="28" formatCode="_(* #,##0.00_);_(* \(#,##0.00\);_(* &quot;-&quot;??_);_(@_)">
                  <c:v>10</c:v>
                </c:pt>
                <c:pt idx="29" formatCode="_(* #,##0.00_);_(* \(#,##0.00\);_(* &quot;-&quot;??_);_(@_)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7A-4007-9F63-B38689048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6835696"/>
        <c:axId val="336836256"/>
      </c:barChart>
      <c:catAx>
        <c:axId val="336835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ja-JP"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200"/>
                  <a:t>Year</a:t>
                </a:r>
              </a:p>
            </c:rich>
          </c:tx>
          <c:layout>
            <c:manualLayout>
              <c:xMode val="edge"/>
              <c:yMode val="edge"/>
              <c:x val="0.53030754876525144"/>
              <c:y val="0.92574106643517939"/>
            </c:manualLayout>
          </c:layout>
          <c:overlay val="0"/>
          <c:spPr>
            <a:noFill/>
            <a:ln w="25390">
              <a:noFill/>
            </a:ln>
          </c:spPr>
        </c:title>
        <c:numFmt formatCode="General" sourceLinked="1"/>
        <c:majorTickMark val="none"/>
        <c:minorTickMark val="none"/>
        <c:tickLblPos val="low"/>
        <c:spPr>
          <a:noFill/>
          <a:ln w="952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6836256"/>
        <c:crosses val="autoZero"/>
        <c:auto val="1"/>
        <c:lblAlgn val="ctr"/>
        <c:lblOffset val="100"/>
        <c:noMultiLvlLbl val="0"/>
      </c:catAx>
      <c:valAx>
        <c:axId val="336836256"/>
        <c:scaling>
          <c:orientation val="minMax"/>
          <c:max val="100"/>
        </c:scaling>
        <c:delete val="0"/>
        <c:axPos val="l"/>
        <c:majorGridlines>
          <c:spPr>
            <a:ln w="317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lang="ja-JP" sz="12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200"/>
                  <a:t>Share of the production lines (%)</a:t>
                </a:r>
              </a:p>
            </c:rich>
          </c:tx>
          <c:layout/>
          <c:overlay val="0"/>
          <c:spPr>
            <a:noFill/>
            <a:ln w="25390">
              <a:noFill/>
            </a:ln>
          </c:spPr>
        </c:title>
        <c:numFmt formatCode="_-* #,##0.0_-;\-* #,##0.0_-;_-* &quot;-&quot;?_-;_-@_-" sourceLinked="0"/>
        <c:majorTickMark val="none"/>
        <c:minorTickMark val="none"/>
        <c:tickLblPos val="nextTo"/>
        <c:spPr>
          <a:ln w="6348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6835696"/>
        <c:crosses val="autoZero"/>
        <c:crossBetween val="between"/>
      </c:valAx>
      <c:spPr>
        <a:noFill/>
        <a:ln w="3174">
          <a:solidFill>
            <a:schemeClr val="bg1">
              <a:lumMod val="85000"/>
            </a:schemeClr>
          </a:solidFill>
        </a:ln>
        <a:effectLst/>
      </c:spPr>
    </c:plotArea>
    <c:legend>
      <c:legendPos val="t"/>
      <c:layout/>
      <c:overlay val="0"/>
      <c:spPr>
        <a:noFill/>
        <a:ln w="25390">
          <a:noFill/>
        </a:ln>
      </c:spPr>
      <c:txPr>
        <a:bodyPr rot="0" spcFirstLastPara="1" vertOverflow="ellipsis" vert="horz" wrap="square" anchor="ctr" anchorCtr="1"/>
        <a:lstStyle/>
        <a:p>
          <a:pPr>
            <a:defRPr lang="ja-JP"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4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396222994648191"/>
          <c:y val="3.5087719298245612E-2"/>
          <c:w val="0.85401574803149605"/>
          <c:h val="0.84281204083939276"/>
        </c:manualLayout>
      </c:layout>
      <c:lineChart>
        <c:grouping val="standard"/>
        <c:varyColors val="0"/>
        <c:ser>
          <c:idx val="1"/>
          <c:order val="0"/>
          <c:tx>
            <c:strRef>
              <c:f>结果汇总!$D$4</c:f>
              <c:strCache>
                <c:ptCount val="1"/>
                <c:pt idx="0">
                  <c:v>TFS</c:v>
                </c:pt>
              </c:strCache>
            </c:strRef>
          </c:tx>
          <c:spPr>
            <a:ln w="6347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结果汇总!$E$3:$Y$3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结果汇总!$E$4:$Y$4</c:f>
              <c:numCache>
                <c:formatCode>0.00</c:formatCode>
                <c:ptCount val="21"/>
                <c:pt idx="0">
                  <c:v>1092.8253844976616</c:v>
                </c:pt>
                <c:pt idx="1">
                  <c:v>1205.2748672192845</c:v>
                </c:pt>
                <c:pt idx="2">
                  <c:v>1199.0671051548586</c:v>
                </c:pt>
                <c:pt idx="3">
                  <c:v>1276.2243116126931</c:v>
                </c:pt>
                <c:pt idx="4">
                  <c:v>1319.5069774235574</c:v>
                </c:pt>
                <c:pt idx="5">
                  <c:v>1253.6727942670389</c:v>
                </c:pt>
                <c:pt idx="6">
                  <c:v>1236.3693096660397</c:v>
                </c:pt>
                <c:pt idx="7">
                  <c:v>1265.662187929307</c:v>
                </c:pt>
                <c:pt idx="8">
                  <c:v>1292.7022777513919</c:v>
                </c:pt>
                <c:pt idx="9">
                  <c:v>1328.0823686377439</c:v>
                </c:pt>
                <c:pt idx="10">
                  <c:v>1335.0598531031935</c:v>
                </c:pt>
                <c:pt idx="11">
                  <c:v>1268.3088938940798</c:v>
                </c:pt>
                <c:pt idx="12">
                  <c:v>1241.3461901583216</c:v>
                </c:pt>
                <c:pt idx="13">
                  <c:v>1204.8018790512481</c:v>
                </c:pt>
                <c:pt idx="14">
                  <c:v>1165.8658875173373</c:v>
                </c:pt>
                <c:pt idx="15">
                  <c:v>1128.1894474611711</c:v>
                </c:pt>
                <c:pt idx="16">
                  <c:v>1057.5341554192712</c:v>
                </c:pt>
                <c:pt idx="17">
                  <c:v>1000.8541409336</c:v>
                </c:pt>
                <c:pt idx="18">
                  <c:v>961.48140816262389</c:v>
                </c:pt>
                <c:pt idx="19">
                  <c:v>916.91386565657615</c:v>
                </c:pt>
                <c:pt idx="20">
                  <c:v>873.38534699264005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AB-4C7E-AE24-24127ECE11CE}"/>
            </c:ext>
          </c:extLst>
        </c:ser>
        <c:ser>
          <c:idx val="2"/>
          <c:order val="1"/>
          <c:tx>
            <c:strRef>
              <c:f>结果汇总!$D$5</c:f>
              <c:strCache>
                <c:ptCount val="1"/>
                <c:pt idx="0">
                  <c:v>BAU</c:v>
                </c:pt>
              </c:strCache>
            </c:strRef>
          </c:tx>
          <c:spPr>
            <a:ln w="6347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结果汇总!$E$3:$Y$3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结果汇总!$E$5:$Y$5</c:f>
              <c:numCache>
                <c:formatCode>0.00</c:formatCode>
                <c:ptCount val="21"/>
                <c:pt idx="0">
                  <c:v>1092.8253844976616</c:v>
                </c:pt>
                <c:pt idx="1">
                  <c:v>1205.2748672192845</c:v>
                </c:pt>
                <c:pt idx="2">
                  <c:v>1199.0671051548586</c:v>
                </c:pt>
                <c:pt idx="3">
                  <c:v>1276.2243116126931</c:v>
                </c:pt>
                <c:pt idx="4">
                  <c:v>1319.5069774235574</c:v>
                </c:pt>
                <c:pt idx="5">
                  <c:v>1234.7410682660966</c:v>
                </c:pt>
                <c:pt idx="6">
                  <c:v>1203.5659100989303</c:v>
                </c:pt>
                <c:pt idx="7">
                  <c:v>1218.6162748361494</c:v>
                </c:pt>
                <c:pt idx="8">
                  <c:v>1232.7036047356969</c:v>
                </c:pt>
                <c:pt idx="9">
                  <c:v>1255.8010784800945</c:v>
                </c:pt>
                <c:pt idx="10">
                  <c:v>1252.9173012158958</c:v>
                </c:pt>
                <c:pt idx="11">
                  <c:v>1182.299015121966</c:v>
                </c:pt>
                <c:pt idx="12">
                  <c:v>1150.0539212556332</c:v>
                </c:pt>
                <c:pt idx="13">
                  <c:v>1109.7834749093799</c:v>
                </c:pt>
                <c:pt idx="14">
                  <c:v>1068.1673474575416</c:v>
                </c:pt>
                <c:pt idx="15">
                  <c:v>1028.8460389989609</c:v>
                </c:pt>
                <c:pt idx="16">
                  <c:v>960.30520835797017</c:v>
                </c:pt>
                <c:pt idx="17">
                  <c:v>905.62910984002076</c:v>
                </c:pt>
                <c:pt idx="18">
                  <c:v>867.34040260895301</c:v>
                </c:pt>
                <c:pt idx="19">
                  <c:v>825.01964178624632</c:v>
                </c:pt>
                <c:pt idx="20">
                  <c:v>784.3826205130149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AB-4C7E-AE24-24127ECE11CE}"/>
            </c:ext>
          </c:extLst>
        </c:ser>
        <c:ser>
          <c:idx val="3"/>
          <c:order val="2"/>
          <c:tx>
            <c:strRef>
              <c:f>结果汇总!$D$6</c:f>
              <c:strCache>
                <c:ptCount val="1"/>
                <c:pt idx="0">
                  <c:v>S01</c:v>
                </c:pt>
              </c:strCache>
            </c:strRef>
          </c:tx>
          <c:spPr>
            <a:ln w="6347" cap="rnd">
              <a:solidFill>
                <a:schemeClr val="tx1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结果汇总!$E$3:$Y$3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结果汇总!$E$6:$Y$6</c:f>
              <c:numCache>
                <c:formatCode>0.00</c:formatCode>
                <c:ptCount val="21"/>
                <c:pt idx="0">
                  <c:v>1092.8253844976616</c:v>
                </c:pt>
                <c:pt idx="1">
                  <c:v>1205.2748672192845</c:v>
                </c:pt>
                <c:pt idx="2">
                  <c:v>1199.0671051548586</c:v>
                </c:pt>
                <c:pt idx="3">
                  <c:v>1276.2243116126931</c:v>
                </c:pt>
                <c:pt idx="4">
                  <c:v>1319.5069774235574</c:v>
                </c:pt>
                <c:pt idx="5">
                  <c:v>1224.8611049744966</c:v>
                </c:pt>
                <c:pt idx="6">
                  <c:v>1194.9458929478462</c:v>
                </c:pt>
                <c:pt idx="7">
                  <c:v>1210.9316966166919</c:v>
                </c:pt>
                <c:pt idx="8">
                  <c:v>1226.0089629347483</c:v>
                </c:pt>
                <c:pt idx="9">
                  <c:v>1250.0066600368816</c:v>
                </c:pt>
                <c:pt idx="10">
                  <c:v>1248.0475140066385</c:v>
                </c:pt>
                <c:pt idx="11">
                  <c:v>1178.4958501898809</c:v>
                </c:pt>
                <c:pt idx="12">
                  <c:v>1147.0308188024139</c:v>
                </c:pt>
                <c:pt idx="13">
                  <c:v>1107.4235852982265</c:v>
                </c:pt>
                <c:pt idx="14">
                  <c:v>1066.3567016636759</c:v>
                </c:pt>
                <c:pt idx="15">
                  <c:v>1027.4806710646615</c:v>
                </c:pt>
                <c:pt idx="16">
                  <c:v>959.32168320097719</c:v>
                </c:pt>
                <c:pt idx="17">
                  <c:v>904.92348561839276</c:v>
                </c:pt>
                <c:pt idx="18">
                  <c:v>866.83559362927645</c:v>
                </c:pt>
                <c:pt idx="19">
                  <c:v>824.66116946489035</c:v>
                </c:pt>
                <c:pt idx="20">
                  <c:v>784.13909734878473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AB-4C7E-AE24-24127ECE11CE}"/>
            </c:ext>
          </c:extLst>
        </c:ser>
        <c:ser>
          <c:idx val="0"/>
          <c:order val="3"/>
          <c:tx>
            <c:strRef>
              <c:f>结果汇总!$D$7</c:f>
              <c:strCache>
                <c:ptCount val="1"/>
                <c:pt idx="0">
                  <c:v>S02</c:v>
                </c:pt>
              </c:strCache>
            </c:strRef>
          </c:tx>
          <c:spPr>
            <a:ln w="6347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cat>
            <c:numRef>
              <c:f>结果汇总!$E$3:$Y$3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结果汇总!$E$7:$Y$7</c:f>
              <c:numCache>
                <c:formatCode>0.00</c:formatCode>
                <c:ptCount val="21"/>
                <c:pt idx="0">
                  <c:v>1092.8253844976616</c:v>
                </c:pt>
                <c:pt idx="1">
                  <c:v>1205.2748672192845</c:v>
                </c:pt>
                <c:pt idx="2">
                  <c:v>1199.0671051548586</c:v>
                </c:pt>
                <c:pt idx="3">
                  <c:v>1276.2243116126931</c:v>
                </c:pt>
                <c:pt idx="4">
                  <c:v>1319.5069774235574</c:v>
                </c:pt>
                <c:pt idx="5">
                  <c:v>1221.8931543257163</c:v>
                </c:pt>
                <c:pt idx="6">
                  <c:v>1192.4592534294941</c:v>
                </c:pt>
                <c:pt idx="7">
                  <c:v>1208.7840690992168</c:v>
                </c:pt>
                <c:pt idx="8">
                  <c:v>1224.1728740764177</c:v>
                </c:pt>
                <c:pt idx="9">
                  <c:v>1248.426116005505</c:v>
                </c:pt>
                <c:pt idx="10">
                  <c:v>1246.7082797064784</c:v>
                </c:pt>
                <c:pt idx="11">
                  <c:v>1177.4303044509418</c:v>
                </c:pt>
                <c:pt idx="12">
                  <c:v>1146.1601710403982</c:v>
                </c:pt>
                <c:pt idx="13">
                  <c:v>1106.7227016801796</c:v>
                </c:pt>
                <c:pt idx="14">
                  <c:v>1065.8008190391079</c:v>
                </c:pt>
                <c:pt idx="15">
                  <c:v>1027.0496121128272</c:v>
                </c:pt>
                <c:pt idx="16">
                  <c:v>959.0033194367993</c:v>
                </c:pt>
                <c:pt idx="17">
                  <c:v>904.69160529006751</c:v>
                </c:pt>
                <c:pt idx="18">
                  <c:v>866.66730324462526</c:v>
                </c:pt>
                <c:pt idx="19">
                  <c:v>824.54162101054169</c:v>
                </c:pt>
                <c:pt idx="20">
                  <c:v>784.05713395078408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1AB-4C7E-AE24-24127ECE1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4114256"/>
        <c:axId val="304114816"/>
      </c:lineChart>
      <c:catAx>
        <c:axId val="304114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328269368426849"/>
              <c:y val="0.9327587150197774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317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04114816"/>
        <c:crosses val="autoZero"/>
        <c:auto val="1"/>
        <c:lblAlgn val="ctr"/>
        <c:lblOffset val="100"/>
        <c:noMultiLvlLbl val="0"/>
      </c:catAx>
      <c:valAx>
        <c:axId val="304114816"/>
        <c:scaling>
          <c:orientation val="minMax"/>
          <c:min val="750"/>
        </c:scaling>
        <c:delete val="0"/>
        <c:axPos val="l"/>
        <c:majorGridlines>
          <c:spPr>
            <a:ln w="317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Total emissions amount (Mt-CO2)</a:t>
                </a:r>
              </a:p>
            </c:rich>
          </c:tx>
          <c:layout>
            <c:manualLayout>
              <c:xMode val="edge"/>
              <c:yMode val="edge"/>
              <c:x val="6.1761398939212536E-3"/>
              <c:y val="0.2254768700913573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04114256"/>
        <c:crosses val="autoZero"/>
        <c:crossBetween val="between"/>
        <c:majorUnit val="50"/>
      </c:valAx>
      <c:spPr>
        <a:noFill/>
        <a:ln w="3173"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61047383624041773"/>
          <c:y val="3.0805551519916589E-2"/>
          <c:w val="0.36112934309784706"/>
          <c:h val="9.815385752837235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4F81BD"/>
      </a:solidFill>
      <a:prstDash val="solid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flat" cmpd="sng" algn="ctr">
              <a:noFill/>
              <a:prstDash val="sysDot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errBars>
            <c:errDir val="x"/>
            <c:errBarType val="plus"/>
            <c:errValType val="cust"/>
            <c:noEndCap val="1"/>
            <c:plus>
              <c:numRef>
                <c:f>Sheet1!$H$3:$H$17</c:f>
                <c:numCache>
                  <c:formatCode>General</c:formatCode>
                  <c:ptCount val="15"/>
                  <c:pt idx="0">
                    <c:v>144.99521916407141</c:v>
                  </c:pt>
                  <c:pt idx="1">
                    <c:v>9.992296826510195</c:v>
                  </c:pt>
                  <c:pt idx="2">
                    <c:v>7.5701611491179523</c:v>
                  </c:pt>
                  <c:pt idx="3">
                    <c:v>18.793076999645852</c:v>
                  </c:pt>
                  <c:pt idx="4">
                    <c:v>18.861886768749486</c:v>
                  </c:pt>
                  <c:pt idx="5">
                    <c:v>12.009120911574058</c:v>
                  </c:pt>
                  <c:pt idx="6">
                    <c:v>15.778779472555527</c:v>
                  </c:pt>
                  <c:pt idx="7">
                    <c:v>47.836043755567403</c:v>
                  </c:pt>
                  <c:pt idx="8">
                    <c:v>57.148831552493448</c:v>
                  </c:pt>
                  <c:pt idx="9">
                    <c:v>59.233519119775366</c:v>
                  </c:pt>
                  <c:pt idx="10">
                    <c:v>6.4538393534668614</c:v>
                  </c:pt>
                  <c:pt idx="11">
                    <c:v>22.021188473750044</c:v>
                  </c:pt>
                  <c:pt idx="12">
                    <c:v>1.3069329745361529</c:v>
                  </c:pt>
                  <c:pt idx="13">
                    <c:v>226.00404485495733</c:v>
                  </c:pt>
                  <c:pt idx="14">
                    <c:v>21.982400986099776</c:v>
                  </c:pt>
                </c:numCache>
              </c:numRef>
            </c:plus>
            <c:spPr>
              <a:noFill/>
              <a:ln w="6350" cap="rnd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minus"/>
            <c:errValType val="cust"/>
            <c:noEndCap val="1"/>
            <c:minus>
              <c:numRef>
                <c:f>Sheet1!$I$3:$I$18</c:f>
                <c:numCache>
                  <c:formatCode>General</c:formatCode>
                  <c:ptCount val="16"/>
                  <c:pt idx="1">
                    <c:v>562831.53908620274</c:v>
                  </c:pt>
                  <c:pt idx="2">
                    <c:v>980755.50296243571</c:v>
                  </c:pt>
                  <c:pt idx="3">
                    <c:v>9313.5269767339341</c:v>
                  </c:pt>
                  <c:pt idx="4">
                    <c:v>1949976.7559999973</c:v>
                  </c:pt>
                  <c:pt idx="5">
                    <c:v>917470.44004792115</c:v>
                  </c:pt>
                  <c:pt idx="6">
                    <c:v>102533</c:v>
                  </c:pt>
                  <c:pt idx="7">
                    <c:v>24954.623772623949</c:v>
                  </c:pt>
                  <c:pt idx="8">
                    <c:v>43939.213091556914</c:v>
                  </c:pt>
                  <c:pt idx="9">
                    <c:v>204110</c:v>
                  </c:pt>
                  <c:pt idx="10">
                    <c:v>7301.5687776487321</c:v>
                  </c:pt>
                  <c:pt idx="11">
                    <c:v>1834.1050703972578</c:v>
                  </c:pt>
                  <c:pt idx="12">
                    <c:v>3292.9714381825179</c:v>
                  </c:pt>
                  <c:pt idx="13">
                    <c:v>3361.1540227895603</c:v>
                  </c:pt>
                  <c:pt idx="14">
                    <c:v>35116</c:v>
                  </c:pt>
                  <c:pt idx="15">
                    <c:v>18582</c:v>
                  </c:pt>
                </c:numCache>
              </c:numRef>
            </c:minus>
            <c:spPr>
              <a:noFill/>
              <a:ln w="6350" cap="rnd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Sheet1!$E$3:$E$18</c:f>
              <c:numCache>
                <c:formatCode>0</c:formatCode>
                <c:ptCount val="16"/>
                <c:pt idx="0">
                  <c:v>-142.35075413934541</c:v>
                </c:pt>
                <c:pt idx="1">
                  <c:v>2.6444650247260011</c:v>
                </c:pt>
                <c:pt idx="2">
                  <c:v>12.636761851236196</c:v>
                </c:pt>
                <c:pt idx="3">
                  <c:v>20.206923000354148</c:v>
                </c:pt>
                <c:pt idx="4">
                  <c:v>39</c:v>
                </c:pt>
                <c:pt idx="5">
                  <c:v>57.861886768749486</c:v>
                </c:pt>
                <c:pt idx="6">
                  <c:v>69.871007680323544</c:v>
                </c:pt>
                <c:pt idx="7">
                  <c:v>85.649787152879071</c:v>
                </c:pt>
                <c:pt idx="8">
                  <c:v>133.48583090844647</c:v>
                </c:pt>
                <c:pt idx="9">
                  <c:v>190.63466246093992</c:v>
                </c:pt>
                <c:pt idx="10">
                  <c:v>249.86818158071529</c:v>
                </c:pt>
                <c:pt idx="11">
                  <c:v>256.32202093418215</c:v>
                </c:pt>
                <c:pt idx="12">
                  <c:v>278.34320940793219</c:v>
                </c:pt>
                <c:pt idx="13">
                  <c:v>279.65014238246835</c:v>
                </c:pt>
                <c:pt idx="14">
                  <c:v>505.65418723742567</c:v>
                </c:pt>
                <c:pt idx="15">
                  <c:v>527.63658822352545</c:v>
                </c:pt>
              </c:numCache>
            </c:numRef>
          </c:xVal>
          <c:yVal>
            <c:numRef>
              <c:f>Sheet1!$F$3:$F$18</c:f>
              <c:numCache>
                <c:formatCode>0</c:formatCode>
                <c:ptCount val="16"/>
                <c:pt idx="0">
                  <c:v>4414.8198917556938</c:v>
                </c:pt>
                <c:pt idx="1">
                  <c:v>567246.35897795844</c:v>
                </c:pt>
                <c:pt idx="2">
                  <c:v>1548001.8619403942</c:v>
                </c:pt>
                <c:pt idx="3">
                  <c:v>1557315.3889171281</c:v>
                </c:pt>
                <c:pt idx="4">
                  <c:v>3507292.1449171253</c:v>
                </c:pt>
                <c:pt idx="5">
                  <c:v>4424762.5849650465</c:v>
                </c:pt>
                <c:pt idx="6">
                  <c:v>4527295.5849650465</c:v>
                </c:pt>
                <c:pt idx="7">
                  <c:v>4552250.2087376704</c:v>
                </c:pt>
                <c:pt idx="8">
                  <c:v>4596189.4218292274</c:v>
                </c:pt>
                <c:pt idx="9">
                  <c:v>4800299.4218292274</c:v>
                </c:pt>
                <c:pt idx="10">
                  <c:v>4807600.9906068761</c:v>
                </c:pt>
                <c:pt idx="11">
                  <c:v>4809435.0956772733</c:v>
                </c:pt>
                <c:pt idx="12">
                  <c:v>4812728.0671154559</c:v>
                </c:pt>
                <c:pt idx="13">
                  <c:v>4816089.2211382454</c:v>
                </c:pt>
                <c:pt idx="14">
                  <c:v>4851205.2211382454</c:v>
                </c:pt>
                <c:pt idx="15">
                  <c:v>4869787.2211382454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9A1-4E35-999F-D134566E3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9447232"/>
        <c:axId val="289447792"/>
      </c:scatterChart>
      <c:valAx>
        <c:axId val="289447232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Cost (Yuan/t-CO2)</a:t>
                </a:r>
              </a:p>
            </c:rich>
          </c:tx>
          <c:layout>
            <c:manualLayout>
              <c:xMode val="edge"/>
              <c:yMode val="edge"/>
              <c:x val="0.41663766662092011"/>
              <c:y val="0.934828160775923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317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9447792"/>
        <c:crosses val="autoZero"/>
        <c:crossBetween val="midCat"/>
      </c:valAx>
      <c:valAx>
        <c:axId val="28944779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Accumulated mitigation amount (t-CO2)</a:t>
                </a:r>
              </a:p>
            </c:rich>
          </c:tx>
          <c:layout>
            <c:manualLayout>
              <c:xMode val="edge"/>
              <c:yMode val="edge"/>
              <c:x val="1.3888873431457111E-2"/>
              <c:y val="0.113633977570985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3175" cap="rnd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9447232"/>
        <c:crossesAt val="-200"/>
        <c:crossBetween val="midCat"/>
      </c:valAx>
      <c:spPr>
        <a:noFill/>
        <a:ln w="3175">
          <a:solidFill>
            <a:schemeClr val="dk1">
              <a:lumMod val="15000"/>
              <a:lumOff val="8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8064A2"/>
      </a:solidFill>
      <a:prstDash val="solid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F5D790-F3AE-492C-BB3B-2A0B1EF646B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A90CF6-1B20-4D6E-B8BC-7A925A5F9365}">
      <dgm:prSet phldrT="[Text]" custT="1"/>
      <dgm:spPr>
        <a:solidFill>
          <a:srgbClr val="00B0F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ja-JP" altLang="en-US" sz="2400" b="1" dirty="0" smtClean="0">
              <a:latin typeface="+mn-ea"/>
              <a:ea typeface="+mn-ea"/>
            </a:rPr>
            <a:t>背景</a:t>
          </a:r>
          <a:endParaRPr lang="en-US" sz="2400" b="1" dirty="0">
            <a:latin typeface="+mn-ea"/>
            <a:ea typeface="+mn-ea"/>
          </a:endParaRPr>
        </a:p>
      </dgm:t>
    </dgm:pt>
    <dgm:pt modelId="{E9AF3475-C1A8-4D43-9A98-59F79F5D15D4}" type="parTrans" cxnId="{45575A5F-8F2A-476D-8AE8-A6BD2D3E488E}">
      <dgm:prSet/>
      <dgm:spPr/>
      <dgm:t>
        <a:bodyPr/>
        <a:lstStyle/>
        <a:p>
          <a:endParaRPr lang="en-US"/>
        </a:p>
      </dgm:t>
    </dgm:pt>
    <dgm:pt modelId="{8905DA58-CBF7-4ABB-825D-9A1498D966BB}" type="sibTrans" cxnId="{45575A5F-8F2A-476D-8AE8-A6BD2D3E488E}">
      <dgm:prSet/>
      <dgm:spPr/>
      <dgm:t>
        <a:bodyPr/>
        <a:lstStyle/>
        <a:p>
          <a:endParaRPr lang="en-US"/>
        </a:p>
      </dgm:t>
    </dgm:pt>
    <dgm:pt modelId="{C1CCD8C7-2EAF-4208-9FB1-A9A8D76A678E}">
      <dgm:prSet phldrT="[Text]" custT="1"/>
      <dgm:spPr>
        <a:solidFill>
          <a:srgbClr val="00B0F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ja-JP" altLang="en-US" sz="2400" b="1" dirty="0" smtClean="0"/>
            <a:t>セメント業の低炭素技術普及状況</a:t>
          </a:r>
          <a:endParaRPr lang="en-US" sz="2400" b="1" dirty="0"/>
        </a:p>
      </dgm:t>
    </dgm:pt>
    <dgm:pt modelId="{72BE7F7C-DA82-406F-B5B5-08BF04B18771}" type="parTrans" cxnId="{9AC900A8-E9FD-425D-AC86-2BB58F16B6F0}">
      <dgm:prSet/>
      <dgm:spPr/>
      <dgm:t>
        <a:bodyPr/>
        <a:lstStyle/>
        <a:p>
          <a:endParaRPr lang="en-US"/>
        </a:p>
      </dgm:t>
    </dgm:pt>
    <dgm:pt modelId="{B23FD301-F262-4DD8-840B-4431A9B35889}" type="sibTrans" cxnId="{9AC900A8-E9FD-425D-AC86-2BB58F16B6F0}">
      <dgm:prSet/>
      <dgm:spPr/>
      <dgm:t>
        <a:bodyPr/>
        <a:lstStyle/>
        <a:p>
          <a:endParaRPr lang="en-US"/>
        </a:p>
      </dgm:t>
    </dgm:pt>
    <dgm:pt modelId="{B20E6D10-B8AF-45EC-8DD9-24349D869192}">
      <dgm:prSet phldrT="[Text]" custT="1"/>
      <dgm:spPr>
        <a:solidFill>
          <a:srgbClr val="00B0F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ja-JP" altLang="en-US" sz="2400" b="1" dirty="0" smtClean="0">
              <a:latin typeface="MS PGothic" panose="020B0600070205080204" pitchFamily="34" charset="-128"/>
              <a:ea typeface="MS PGothic" panose="020B0600070205080204" pitchFamily="34" charset="-128"/>
            </a:rPr>
            <a:t>セメント企業の全国</a:t>
          </a:r>
          <a:r>
            <a:rPr lang="en-US" altLang="ja-JP" sz="2400" b="1" dirty="0" smtClean="0">
              <a:latin typeface="MS PGothic" panose="020B0600070205080204" pitchFamily="34" charset="-128"/>
              <a:ea typeface="MS PGothic" panose="020B0600070205080204" pitchFamily="34" charset="-128"/>
            </a:rPr>
            <a:t>ETS</a:t>
          </a:r>
          <a:r>
            <a:rPr lang="ja-JP" altLang="en-US" sz="2400" b="1" dirty="0" smtClean="0">
              <a:latin typeface="MS PGothic" panose="020B0600070205080204" pitchFamily="34" charset="-128"/>
              <a:ea typeface="MS PGothic" panose="020B0600070205080204" pitchFamily="34" charset="-128"/>
            </a:rPr>
            <a:t>に対する反応</a:t>
          </a:r>
          <a:endParaRPr lang="en-US" sz="2400" b="1" dirty="0">
            <a:latin typeface="MS PGothic" panose="020B0600070205080204" pitchFamily="34" charset="-128"/>
            <a:ea typeface="MS PGothic" panose="020B0600070205080204" pitchFamily="34" charset="-128"/>
          </a:endParaRPr>
        </a:p>
      </dgm:t>
    </dgm:pt>
    <dgm:pt modelId="{146E1ADA-F0CB-4E9E-988A-9D4D058215B6}" type="parTrans" cxnId="{AAE63F3B-08F0-4FA5-94ED-748A16A2097C}">
      <dgm:prSet/>
      <dgm:spPr/>
      <dgm:t>
        <a:bodyPr/>
        <a:lstStyle/>
        <a:p>
          <a:endParaRPr lang="en-US"/>
        </a:p>
      </dgm:t>
    </dgm:pt>
    <dgm:pt modelId="{8D590199-F42E-40D6-9C33-171E0CE088BA}" type="sibTrans" cxnId="{AAE63F3B-08F0-4FA5-94ED-748A16A2097C}">
      <dgm:prSet/>
      <dgm:spPr/>
      <dgm:t>
        <a:bodyPr/>
        <a:lstStyle/>
        <a:p>
          <a:endParaRPr lang="en-US"/>
        </a:p>
      </dgm:t>
    </dgm:pt>
    <dgm:pt modelId="{83E65FCC-0203-4347-9BBD-AEFE7214E843}">
      <dgm:prSet custT="1"/>
      <dgm:spPr>
        <a:solidFill>
          <a:srgbClr val="00B0F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ja-JP" altLang="en-US" sz="2400" b="1" dirty="0" smtClean="0">
              <a:latin typeface="MS PGothic" panose="020B0600070205080204" pitchFamily="34" charset="-128"/>
              <a:ea typeface="MS PGothic" panose="020B0600070205080204" pitchFamily="34" charset="-128"/>
            </a:rPr>
            <a:t>日本からの技術移転事例</a:t>
          </a:r>
          <a:endParaRPr lang="en-US" sz="2400" b="1" dirty="0">
            <a:latin typeface="MS PGothic" panose="020B0600070205080204" pitchFamily="34" charset="-128"/>
            <a:ea typeface="MS PGothic" panose="020B0600070205080204" pitchFamily="34" charset="-128"/>
          </a:endParaRPr>
        </a:p>
      </dgm:t>
    </dgm:pt>
    <dgm:pt modelId="{8436482A-6C9B-4EDD-B700-DB0E2D66ABF8}" type="parTrans" cxnId="{B0A3CAB4-B220-4F4D-A3A3-C0295154474E}">
      <dgm:prSet/>
      <dgm:spPr/>
      <dgm:t>
        <a:bodyPr/>
        <a:lstStyle/>
        <a:p>
          <a:endParaRPr lang="en-US"/>
        </a:p>
      </dgm:t>
    </dgm:pt>
    <dgm:pt modelId="{8034897F-1DBA-45A2-AB33-693F852ECB4F}" type="sibTrans" cxnId="{B0A3CAB4-B220-4F4D-A3A3-C0295154474E}">
      <dgm:prSet/>
      <dgm:spPr/>
      <dgm:t>
        <a:bodyPr/>
        <a:lstStyle/>
        <a:p>
          <a:endParaRPr lang="en-US"/>
        </a:p>
      </dgm:t>
    </dgm:pt>
    <dgm:pt modelId="{30297CCB-2FB0-47C8-A0CD-874163F9C37C}" type="pres">
      <dgm:prSet presAssocID="{7DF5D790-F3AE-492C-BB3B-2A0B1EF646B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5B66F13-91B0-4874-A756-CD168924E1B0}" type="pres">
      <dgm:prSet presAssocID="{7DF5D790-F3AE-492C-BB3B-2A0B1EF646B3}" presName="Name1" presStyleCnt="0"/>
      <dgm:spPr/>
    </dgm:pt>
    <dgm:pt modelId="{7D3E9788-6B26-437A-AD04-CDEB34527332}" type="pres">
      <dgm:prSet presAssocID="{7DF5D790-F3AE-492C-BB3B-2A0B1EF646B3}" presName="cycle" presStyleCnt="0"/>
      <dgm:spPr/>
    </dgm:pt>
    <dgm:pt modelId="{4474E71A-8989-4F39-BA70-F9FFA99E78F2}" type="pres">
      <dgm:prSet presAssocID="{7DF5D790-F3AE-492C-BB3B-2A0B1EF646B3}" presName="srcNode" presStyleLbl="node1" presStyleIdx="0" presStyleCnt="4"/>
      <dgm:spPr/>
    </dgm:pt>
    <dgm:pt modelId="{1F45D459-DF1C-4BD3-941B-AB6F636E16BA}" type="pres">
      <dgm:prSet presAssocID="{7DF5D790-F3AE-492C-BB3B-2A0B1EF646B3}" presName="conn" presStyleLbl="parChTrans1D2" presStyleIdx="0" presStyleCnt="1"/>
      <dgm:spPr/>
      <dgm:t>
        <a:bodyPr/>
        <a:lstStyle/>
        <a:p>
          <a:endParaRPr lang="en-US"/>
        </a:p>
      </dgm:t>
    </dgm:pt>
    <dgm:pt modelId="{4619FAF6-E29E-448A-B01C-1F3547A27CE3}" type="pres">
      <dgm:prSet presAssocID="{7DF5D790-F3AE-492C-BB3B-2A0B1EF646B3}" presName="extraNode" presStyleLbl="node1" presStyleIdx="0" presStyleCnt="4"/>
      <dgm:spPr/>
    </dgm:pt>
    <dgm:pt modelId="{40E2FBFA-5363-4B05-8055-641C69BFE7DF}" type="pres">
      <dgm:prSet presAssocID="{7DF5D790-F3AE-492C-BB3B-2A0B1EF646B3}" presName="dstNode" presStyleLbl="node1" presStyleIdx="0" presStyleCnt="4"/>
      <dgm:spPr/>
    </dgm:pt>
    <dgm:pt modelId="{89A562AE-AD92-4198-894D-82E340E69304}" type="pres">
      <dgm:prSet presAssocID="{7FA90CF6-1B20-4D6E-B8BC-7A925A5F936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EB443-309C-4E35-8203-4ED04BC5FBA4}" type="pres">
      <dgm:prSet presAssocID="{7FA90CF6-1B20-4D6E-B8BC-7A925A5F9365}" presName="accent_1" presStyleCnt="0"/>
      <dgm:spPr/>
    </dgm:pt>
    <dgm:pt modelId="{57DD79A9-93CC-4233-9CA1-0C4496519155}" type="pres">
      <dgm:prSet presAssocID="{7FA90CF6-1B20-4D6E-B8BC-7A925A5F9365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9B1FB17-F14F-4F57-B807-68DFD61714C7}" type="pres">
      <dgm:prSet presAssocID="{C1CCD8C7-2EAF-4208-9FB1-A9A8D76A678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764E6-1BB1-4854-BC1F-8CBD64D2ABCF}" type="pres">
      <dgm:prSet presAssocID="{C1CCD8C7-2EAF-4208-9FB1-A9A8D76A678E}" presName="accent_2" presStyleCnt="0"/>
      <dgm:spPr/>
    </dgm:pt>
    <dgm:pt modelId="{1E0426F0-830C-41F2-A5B2-94114BB4BD23}" type="pres">
      <dgm:prSet presAssocID="{C1CCD8C7-2EAF-4208-9FB1-A9A8D76A678E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A483C77-90F6-4BA8-9634-3A36B0D2CAB6}" type="pres">
      <dgm:prSet presAssocID="{83E65FCC-0203-4347-9BBD-AEFE7214E84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25333C-079A-4209-AB4D-9279EC122CEC}" type="pres">
      <dgm:prSet presAssocID="{83E65FCC-0203-4347-9BBD-AEFE7214E843}" presName="accent_3" presStyleCnt="0"/>
      <dgm:spPr/>
    </dgm:pt>
    <dgm:pt modelId="{7A516642-22A1-4BD8-8BA4-D396EBC61C5A}" type="pres">
      <dgm:prSet presAssocID="{83E65FCC-0203-4347-9BBD-AEFE7214E843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B3FEC41-A62B-457C-81C3-D675E43C48A6}" type="pres">
      <dgm:prSet presAssocID="{B20E6D10-B8AF-45EC-8DD9-24349D86919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5ACD7C-5026-42B6-B4AC-23885451582B}" type="pres">
      <dgm:prSet presAssocID="{B20E6D10-B8AF-45EC-8DD9-24349D869192}" presName="accent_4" presStyleCnt="0"/>
      <dgm:spPr/>
    </dgm:pt>
    <dgm:pt modelId="{C26FB8F4-B55A-4B06-B8C0-8433B183B412}" type="pres">
      <dgm:prSet presAssocID="{B20E6D10-B8AF-45EC-8DD9-24349D869192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BB60FE24-053A-4F36-B4FD-0754AEF3DFF5}" type="presOf" srcId="{8905DA58-CBF7-4ABB-825D-9A1498D966BB}" destId="{1F45D459-DF1C-4BD3-941B-AB6F636E16BA}" srcOrd="0" destOrd="0" presId="urn:microsoft.com/office/officeart/2008/layout/VerticalCurvedList"/>
    <dgm:cxn modelId="{B0A3CAB4-B220-4F4D-A3A3-C0295154474E}" srcId="{7DF5D790-F3AE-492C-BB3B-2A0B1EF646B3}" destId="{83E65FCC-0203-4347-9BBD-AEFE7214E843}" srcOrd="2" destOrd="0" parTransId="{8436482A-6C9B-4EDD-B700-DB0E2D66ABF8}" sibTransId="{8034897F-1DBA-45A2-AB33-693F852ECB4F}"/>
    <dgm:cxn modelId="{AAE63F3B-08F0-4FA5-94ED-748A16A2097C}" srcId="{7DF5D790-F3AE-492C-BB3B-2A0B1EF646B3}" destId="{B20E6D10-B8AF-45EC-8DD9-24349D869192}" srcOrd="3" destOrd="0" parTransId="{146E1ADA-F0CB-4E9E-988A-9D4D058215B6}" sibTransId="{8D590199-F42E-40D6-9C33-171E0CE088BA}"/>
    <dgm:cxn modelId="{45575A5F-8F2A-476D-8AE8-A6BD2D3E488E}" srcId="{7DF5D790-F3AE-492C-BB3B-2A0B1EF646B3}" destId="{7FA90CF6-1B20-4D6E-B8BC-7A925A5F9365}" srcOrd="0" destOrd="0" parTransId="{E9AF3475-C1A8-4D43-9A98-59F79F5D15D4}" sibTransId="{8905DA58-CBF7-4ABB-825D-9A1498D966BB}"/>
    <dgm:cxn modelId="{E268BEC2-07CE-401C-B0C8-8E151319EBC6}" type="presOf" srcId="{83E65FCC-0203-4347-9BBD-AEFE7214E843}" destId="{0A483C77-90F6-4BA8-9634-3A36B0D2CAB6}" srcOrd="0" destOrd="0" presId="urn:microsoft.com/office/officeart/2008/layout/VerticalCurvedList"/>
    <dgm:cxn modelId="{727DD2CC-1E8C-4567-84C2-5AFA8354E0C1}" type="presOf" srcId="{C1CCD8C7-2EAF-4208-9FB1-A9A8D76A678E}" destId="{59B1FB17-F14F-4F57-B807-68DFD61714C7}" srcOrd="0" destOrd="0" presId="urn:microsoft.com/office/officeart/2008/layout/VerticalCurvedList"/>
    <dgm:cxn modelId="{91A4285A-0B69-4F6E-AB99-04E311B92604}" type="presOf" srcId="{7FA90CF6-1B20-4D6E-B8BC-7A925A5F9365}" destId="{89A562AE-AD92-4198-894D-82E340E69304}" srcOrd="0" destOrd="0" presId="urn:microsoft.com/office/officeart/2008/layout/VerticalCurvedList"/>
    <dgm:cxn modelId="{CDA7D234-98B3-44AA-BFE7-5FBA4848C610}" type="presOf" srcId="{B20E6D10-B8AF-45EC-8DD9-24349D869192}" destId="{8B3FEC41-A62B-457C-81C3-D675E43C48A6}" srcOrd="0" destOrd="0" presId="urn:microsoft.com/office/officeart/2008/layout/VerticalCurvedList"/>
    <dgm:cxn modelId="{524AF621-3E70-43D1-9874-32CB2E4CD73A}" type="presOf" srcId="{7DF5D790-F3AE-492C-BB3B-2A0B1EF646B3}" destId="{30297CCB-2FB0-47C8-A0CD-874163F9C37C}" srcOrd="0" destOrd="0" presId="urn:microsoft.com/office/officeart/2008/layout/VerticalCurvedList"/>
    <dgm:cxn modelId="{9AC900A8-E9FD-425D-AC86-2BB58F16B6F0}" srcId="{7DF5D790-F3AE-492C-BB3B-2A0B1EF646B3}" destId="{C1CCD8C7-2EAF-4208-9FB1-A9A8D76A678E}" srcOrd="1" destOrd="0" parTransId="{72BE7F7C-DA82-406F-B5B5-08BF04B18771}" sibTransId="{B23FD301-F262-4DD8-840B-4431A9B35889}"/>
    <dgm:cxn modelId="{EB211008-091B-420F-A6F2-50871B427C79}" type="presParOf" srcId="{30297CCB-2FB0-47C8-A0CD-874163F9C37C}" destId="{E5B66F13-91B0-4874-A756-CD168924E1B0}" srcOrd="0" destOrd="0" presId="urn:microsoft.com/office/officeart/2008/layout/VerticalCurvedList"/>
    <dgm:cxn modelId="{9476DF58-2162-4DB4-BFB8-1D8C0D567CF9}" type="presParOf" srcId="{E5B66F13-91B0-4874-A756-CD168924E1B0}" destId="{7D3E9788-6B26-437A-AD04-CDEB34527332}" srcOrd="0" destOrd="0" presId="urn:microsoft.com/office/officeart/2008/layout/VerticalCurvedList"/>
    <dgm:cxn modelId="{CFE1BC67-3B10-42AA-9E68-51381C10F2B1}" type="presParOf" srcId="{7D3E9788-6B26-437A-AD04-CDEB34527332}" destId="{4474E71A-8989-4F39-BA70-F9FFA99E78F2}" srcOrd="0" destOrd="0" presId="urn:microsoft.com/office/officeart/2008/layout/VerticalCurvedList"/>
    <dgm:cxn modelId="{8F555859-61AE-4726-B68B-5CC2692C6991}" type="presParOf" srcId="{7D3E9788-6B26-437A-AD04-CDEB34527332}" destId="{1F45D459-DF1C-4BD3-941B-AB6F636E16BA}" srcOrd="1" destOrd="0" presId="urn:microsoft.com/office/officeart/2008/layout/VerticalCurvedList"/>
    <dgm:cxn modelId="{78C34088-7A0C-45C7-8614-12D48FA2042B}" type="presParOf" srcId="{7D3E9788-6B26-437A-AD04-CDEB34527332}" destId="{4619FAF6-E29E-448A-B01C-1F3547A27CE3}" srcOrd="2" destOrd="0" presId="urn:microsoft.com/office/officeart/2008/layout/VerticalCurvedList"/>
    <dgm:cxn modelId="{3261DEE1-FB00-4414-B77F-EEF601A2DADA}" type="presParOf" srcId="{7D3E9788-6B26-437A-AD04-CDEB34527332}" destId="{40E2FBFA-5363-4B05-8055-641C69BFE7DF}" srcOrd="3" destOrd="0" presId="urn:microsoft.com/office/officeart/2008/layout/VerticalCurvedList"/>
    <dgm:cxn modelId="{984DD418-B718-4628-8159-E131EFEE36FD}" type="presParOf" srcId="{E5B66F13-91B0-4874-A756-CD168924E1B0}" destId="{89A562AE-AD92-4198-894D-82E340E69304}" srcOrd="1" destOrd="0" presId="urn:microsoft.com/office/officeart/2008/layout/VerticalCurvedList"/>
    <dgm:cxn modelId="{1BAC1866-89BF-419A-8059-69BD305C59EB}" type="presParOf" srcId="{E5B66F13-91B0-4874-A756-CD168924E1B0}" destId="{F9BEB443-309C-4E35-8203-4ED04BC5FBA4}" srcOrd="2" destOrd="0" presId="urn:microsoft.com/office/officeart/2008/layout/VerticalCurvedList"/>
    <dgm:cxn modelId="{A65E98C1-0A7B-4BFC-968F-1A7C627E2DDF}" type="presParOf" srcId="{F9BEB443-309C-4E35-8203-4ED04BC5FBA4}" destId="{57DD79A9-93CC-4233-9CA1-0C4496519155}" srcOrd="0" destOrd="0" presId="urn:microsoft.com/office/officeart/2008/layout/VerticalCurvedList"/>
    <dgm:cxn modelId="{35DB52D8-0746-4FC6-BEA1-3AAA16829F67}" type="presParOf" srcId="{E5B66F13-91B0-4874-A756-CD168924E1B0}" destId="{59B1FB17-F14F-4F57-B807-68DFD61714C7}" srcOrd="3" destOrd="0" presId="urn:microsoft.com/office/officeart/2008/layout/VerticalCurvedList"/>
    <dgm:cxn modelId="{61A6F8B4-B1F8-46EA-BD26-FFDB570A613B}" type="presParOf" srcId="{E5B66F13-91B0-4874-A756-CD168924E1B0}" destId="{25C764E6-1BB1-4854-BC1F-8CBD64D2ABCF}" srcOrd="4" destOrd="0" presId="urn:microsoft.com/office/officeart/2008/layout/VerticalCurvedList"/>
    <dgm:cxn modelId="{EC66939E-FCB7-4994-80EA-EB8C1DF91FA5}" type="presParOf" srcId="{25C764E6-1BB1-4854-BC1F-8CBD64D2ABCF}" destId="{1E0426F0-830C-41F2-A5B2-94114BB4BD23}" srcOrd="0" destOrd="0" presId="urn:microsoft.com/office/officeart/2008/layout/VerticalCurvedList"/>
    <dgm:cxn modelId="{76B7606F-0428-4AB3-87AA-AEFCC77C3D2E}" type="presParOf" srcId="{E5B66F13-91B0-4874-A756-CD168924E1B0}" destId="{0A483C77-90F6-4BA8-9634-3A36B0D2CAB6}" srcOrd="5" destOrd="0" presId="urn:microsoft.com/office/officeart/2008/layout/VerticalCurvedList"/>
    <dgm:cxn modelId="{E63A6882-541C-4C9F-8017-EAA936B1A891}" type="presParOf" srcId="{E5B66F13-91B0-4874-A756-CD168924E1B0}" destId="{3125333C-079A-4209-AB4D-9279EC122CEC}" srcOrd="6" destOrd="0" presId="urn:microsoft.com/office/officeart/2008/layout/VerticalCurvedList"/>
    <dgm:cxn modelId="{A33BA22A-D8A6-41D2-9966-00AE17084CD6}" type="presParOf" srcId="{3125333C-079A-4209-AB4D-9279EC122CEC}" destId="{7A516642-22A1-4BD8-8BA4-D396EBC61C5A}" srcOrd="0" destOrd="0" presId="urn:microsoft.com/office/officeart/2008/layout/VerticalCurvedList"/>
    <dgm:cxn modelId="{7B83DCAB-3003-4F36-994B-33F1B879F330}" type="presParOf" srcId="{E5B66F13-91B0-4874-A756-CD168924E1B0}" destId="{8B3FEC41-A62B-457C-81C3-D675E43C48A6}" srcOrd="7" destOrd="0" presId="urn:microsoft.com/office/officeart/2008/layout/VerticalCurvedList"/>
    <dgm:cxn modelId="{5B7D7286-07EA-4F37-8A3A-12262EA4BE83}" type="presParOf" srcId="{E5B66F13-91B0-4874-A756-CD168924E1B0}" destId="{9B5ACD7C-5026-42B6-B4AC-23885451582B}" srcOrd="8" destOrd="0" presId="urn:microsoft.com/office/officeart/2008/layout/VerticalCurvedList"/>
    <dgm:cxn modelId="{BC7CEA85-0785-47A9-A7E8-91EC86C289CC}" type="presParOf" srcId="{9B5ACD7C-5026-42B6-B4AC-23885451582B}" destId="{C26FB8F4-B55A-4B06-B8C0-8433B183B4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D062F70-7528-410B-BA15-F8B2482DB8BD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A82E5C-8631-4B3C-9596-743B426BEDD1}">
      <dgm:prSet phldrT="[Text]" custT="1"/>
      <dgm:spPr/>
      <dgm:t>
        <a:bodyPr/>
        <a:lstStyle/>
        <a:p>
          <a:pPr algn="ctr"/>
          <a:r>
            <a:rPr lang="ja-JP" altLang="en-US" sz="1600" dirty="0" smtClean="0"/>
            <a:t>ごみの前処理</a:t>
          </a:r>
          <a:endParaRPr lang="en-US" sz="1600" dirty="0"/>
        </a:p>
      </dgm:t>
    </dgm:pt>
    <dgm:pt modelId="{C5031C87-18DA-4A74-BE6C-7D7869A2CA21}" type="parTrans" cxnId="{B2D651C1-1759-44AD-8F6F-167EC855BAFC}">
      <dgm:prSet/>
      <dgm:spPr/>
      <dgm:t>
        <a:bodyPr/>
        <a:lstStyle/>
        <a:p>
          <a:endParaRPr lang="en-US"/>
        </a:p>
      </dgm:t>
    </dgm:pt>
    <dgm:pt modelId="{BC9C3F62-95F6-45DD-81F8-F81C4F9340F3}" type="sibTrans" cxnId="{B2D651C1-1759-44AD-8F6F-167EC855BAFC}">
      <dgm:prSet/>
      <dgm:spPr/>
      <dgm:t>
        <a:bodyPr/>
        <a:lstStyle/>
        <a:p>
          <a:endParaRPr lang="en-US"/>
        </a:p>
      </dgm:t>
    </dgm:pt>
    <dgm:pt modelId="{3FFFD7BB-28BD-429D-B73B-338470AC5EF7}">
      <dgm:prSet phldrT="[Text]" custT="1"/>
      <dgm:spPr/>
      <dgm:t>
        <a:bodyPr/>
        <a:lstStyle/>
        <a:p>
          <a:pPr algn="ctr"/>
          <a:r>
            <a:rPr lang="ja-JP" altLang="en-US" sz="1600" dirty="0" smtClean="0"/>
            <a:t>分別された不燃物</a:t>
          </a:r>
          <a:endParaRPr lang="en-US" sz="1600" dirty="0"/>
        </a:p>
      </dgm:t>
    </dgm:pt>
    <dgm:pt modelId="{E6836CE9-CE1F-4C7D-8CC2-6E9A72405F0D}" type="parTrans" cxnId="{50FB1142-4F3D-4012-9C38-FE2DB0F71912}">
      <dgm:prSet/>
      <dgm:spPr/>
      <dgm:t>
        <a:bodyPr/>
        <a:lstStyle/>
        <a:p>
          <a:endParaRPr lang="en-US"/>
        </a:p>
      </dgm:t>
    </dgm:pt>
    <dgm:pt modelId="{BE4E64F4-FC9E-4C2A-8D1C-D332A34CCD65}" type="sibTrans" cxnId="{50FB1142-4F3D-4012-9C38-FE2DB0F71912}">
      <dgm:prSet/>
      <dgm:spPr/>
      <dgm:t>
        <a:bodyPr/>
        <a:lstStyle/>
        <a:p>
          <a:endParaRPr lang="en-US"/>
        </a:p>
      </dgm:t>
    </dgm:pt>
    <dgm:pt modelId="{42A2E482-ABF2-449E-A325-16F729476C5A}">
      <dgm:prSet phldrT="[Text]" custT="1"/>
      <dgm:spPr/>
      <dgm:t>
        <a:bodyPr/>
        <a:lstStyle/>
        <a:p>
          <a:pPr algn="ctr"/>
          <a:r>
            <a:rPr lang="ja-JP" altLang="en-US" sz="1600" dirty="0" smtClean="0"/>
            <a:t>プロセスの紹介</a:t>
          </a:r>
          <a:endParaRPr lang="en-US" sz="1600" dirty="0"/>
        </a:p>
      </dgm:t>
    </dgm:pt>
    <dgm:pt modelId="{E96D97FB-F713-4C46-B8FB-3AD6810CB904}" type="parTrans" cxnId="{4C0E1B39-5E6A-434E-B6EA-04015DCB2B68}">
      <dgm:prSet/>
      <dgm:spPr/>
      <dgm:t>
        <a:bodyPr/>
        <a:lstStyle/>
        <a:p>
          <a:endParaRPr lang="en-US"/>
        </a:p>
      </dgm:t>
    </dgm:pt>
    <dgm:pt modelId="{ECFAEAF7-833E-4EAB-A6D9-11E11A280C90}" type="sibTrans" cxnId="{4C0E1B39-5E6A-434E-B6EA-04015DCB2B68}">
      <dgm:prSet/>
      <dgm:spPr/>
      <dgm:t>
        <a:bodyPr/>
        <a:lstStyle/>
        <a:p>
          <a:endParaRPr lang="en-US"/>
        </a:p>
      </dgm:t>
    </dgm:pt>
    <dgm:pt modelId="{94B0AF74-616E-41D1-969B-11F021A16031}">
      <dgm:prSet phldrT="[Text]" custT="1"/>
      <dgm:spPr/>
      <dgm:t>
        <a:bodyPr/>
        <a:lstStyle/>
        <a:p>
          <a:pPr algn="ctr"/>
          <a:r>
            <a:rPr lang="ja-JP" altLang="en-US" sz="1600" dirty="0" smtClean="0"/>
            <a:t>セメント工場の交流</a:t>
          </a:r>
          <a:endParaRPr lang="en-US" sz="1600" dirty="0"/>
        </a:p>
      </dgm:t>
    </dgm:pt>
    <dgm:pt modelId="{3970E5DD-052C-4E52-9208-69C43B0E733E}" type="parTrans" cxnId="{53C7D37B-3F79-4E79-BD30-6B3F7304AD0A}">
      <dgm:prSet/>
      <dgm:spPr/>
      <dgm:t>
        <a:bodyPr/>
        <a:lstStyle/>
        <a:p>
          <a:endParaRPr lang="en-US"/>
        </a:p>
      </dgm:t>
    </dgm:pt>
    <dgm:pt modelId="{C9B8247E-A81A-420C-A5D9-1FF26B53B2B2}" type="sibTrans" cxnId="{53C7D37B-3F79-4E79-BD30-6B3F7304AD0A}">
      <dgm:prSet/>
      <dgm:spPr/>
      <dgm:t>
        <a:bodyPr/>
        <a:lstStyle/>
        <a:p>
          <a:endParaRPr lang="en-US"/>
        </a:p>
      </dgm:t>
    </dgm:pt>
    <dgm:pt modelId="{C1873E3C-24F6-41B2-AA79-91EA0924801E}" type="pres">
      <dgm:prSet presAssocID="{DD062F70-7528-410B-BA15-F8B2482DB8BD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43BCBCF3-5AC6-40EC-A274-75DC318FD133}" type="pres">
      <dgm:prSet presAssocID="{73A82E5C-8631-4B3C-9596-743B426BEDD1}" presName="composite" presStyleCnt="0"/>
      <dgm:spPr/>
    </dgm:pt>
    <dgm:pt modelId="{EB052773-88C4-48E4-9FEB-E0937C48D794}" type="pres">
      <dgm:prSet presAssocID="{73A82E5C-8631-4B3C-9596-743B426BEDD1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D5A2D7-EAFD-4B4C-AED2-B5E3376F41B4}" type="pres">
      <dgm:prSet presAssocID="{73A82E5C-8631-4B3C-9596-743B426BEDD1}" presName="rect1" presStyleLbl="align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391C4AA-F835-46C0-BE79-B37962112E48}" type="pres">
      <dgm:prSet presAssocID="{BC9C3F62-95F6-45DD-81F8-F81C4F9340F3}" presName="sibTrans" presStyleCnt="0"/>
      <dgm:spPr/>
    </dgm:pt>
    <dgm:pt modelId="{AE9A164D-0469-4340-A1CC-57857FCD09AC}" type="pres">
      <dgm:prSet presAssocID="{3FFFD7BB-28BD-429D-B73B-338470AC5EF7}" presName="composite" presStyleCnt="0"/>
      <dgm:spPr/>
    </dgm:pt>
    <dgm:pt modelId="{BCB8B2B0-72A8-44E3-B339-1D25F957A3D4}" type="pres">
      <dgm:prSet presAssocID="{3FFFD7BB-28BD-429D-B73B-338470AC5EF7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F3526-9406-4194-8F62-101AF05BA45A}" type="pres">
      <dgm:prSet presAssocID="{3FFFD7BB-28BD-429D-B73B-338470AC5EF7}" presName="rect1" presStyleLbl="align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57D23E2-869E-4107-B891-85EF97D25D0A}" type="pres">
      <dgm:prSet presAssocID="{BE4E64F4-FC9E-4C2A-8D1C-D332A34CCD65}" presName="sibTrans" presStyleCnt="0"/>
      <dgm:spPr/>
    </dgm:pt>
    <dgm:pt modelId="{FC988CF6-0FD0-4637-9C80-4766AFA3EDAA}" type="pres">
      <dgm:prSet presAssocID="{42A2E482-ABF2-449E-A325-16F729476C5A}" presName="composite" presStyleCnt="0"/>
      <dgm:spPr/>
    </dgm:pt>
    <dgm:pt modelId="{9EECD23A-A42D-4D96-B956-B02B3FF42DFA}" type="pres">
      <dgm:prSet presAssocID="{42A2E482-ABF2-449E-A325-16F729476C5A}" presName="rect2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A60A30-B0CC-4745-BFA7-129475018A51}" type="pres">
      <dgm:prSet presAssocID="{42A2E482-ABF2-449E-A325-16F729476C5A}" presName="rect1" presStyleLbl="align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AB00BD2-F85A-4077-87EB-E4C023B6B4CD}" type="pres">
      <dgm:prSet presAssocID="{ECFAEAF7-833E-4EAB-A6D9-11E11A280C90}" presName="sibTrans" presStyleCnt="0"/>
      <dgm:spPr/>
    </dgm:pt>
    <dgm:pt modelId="{AF3DDDB7-FEC7-47D5-B4CC-78948C768209}" type="pres">
      <dgm:prSet presAssocID="{94B0AF74-616E-41D1-969B-11F021A16031}" presName="composite" presStyleCnt="0"/>
      <dgm:spPr/>
    </dgm:pt>
    <dgm:pt modelId="{8A1406AE-F1CB-4E6E-9CD1-99F6E2A91BDD}" type="pres">
      <dgm:prSet presAssocID="{94B0AF74-616E-41D1-969B-11F021A16031}" presName="rect2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DC6EFB-D0DF-4FB5-A69E-C624FAF4D596}" type="pres">
      <dgm:prSet presAssocID="{94B0AF74-616E-41D1-969B-11F021A16031}" presName="rect1" presStyleLbl="align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D775C46-A848-428F-A4A4-1C56FE135A1D}" type="presOf" srcId="{3FFFD7BB-28BD-429D-B73B-338470AC5EF7}" destId="{BCB8B2B0-72A8-44E3-B339-1D25F957A3D4}" srcOrd="0" destOrd="0" presId="urn:microsoft.com/office/officeart/2008/layout/PictureGrid"/>
    <dgm:cxn modelId="{53C7D37B-3F79-4E79-BD30-6B3F7304AD0A}" srcId="{DD062F70-7528-410B-BA15-F8B2482DB8BD}" destId="{94B0AF74-616E-41D1-969B-11F021A16031}" srcOrd="3" destOrd="0" parTransId="{3970E5DD-052C-4E52-9208-69C43B0E733E}" sibTransId="{C9B8247E-A81A-420C-A5D9-1FF26B53B2B2}"/>
    <dgm:cxn modelId="{50FB1142-4F3D-4012-9C38-FE2DB0F71912}" srcId="{DD062F70-7528-410B-BA15-F8B2482DB8BD}" destId="{3FFFD7BB-28BD-429D-B73B-338470AC5EF7}" srcOrd="1" destOrd="0" parTransId="{E6836CE9-CE1F-4C7D-8CC2-6E9A72405F0D}" sibTransId="{BE4E64F4-FC9E-4C2A-8D1C-D332A34CCD65}"/>
    <dgm:cxn modelId="{4C0E1B39-5E6A-434E-B6EA-04015DCB2B68}" srcId="{DD062F70-7528-410B-BA15-F8B2482DB8BD}" destId="{42A2E482-ABF2-449E-A325-16F729476C5A}" srcOrd="2" destOrd="0" parTransId="{E96D97FB-F713-4C46-B8FB-3AD6810CB904}" sibTransId="{ECFAEAF7-833E-4EAB-A6D9-11E11A280C90}"/>
    <dgm:cxn modelId="{6682AC8A-424F-47A3-B90C-9704D4F98510}" type="presOf" srcId="{94B0AF74-616E-41D1-969B-11F021A16031}" destId="{8A1406AE-F1CB-4E6E-9CD1-99F6E2A91BDD}" srcOrd="0" destOrd="0" presId="urn:microsoft.com/office/officeart/2008/layout/PictureGrid"/>
    <dgm:cxn modelId="{B2D651C1-1759-44AD-8F6F-167EC855BAFC}" srcId="{DD062F70-7528-410B-BA15-F8B2482DB8BD}" destId="{73A82E5C-8631-4B3C-9596-743B426BEDD1}" srcOrd="0" destOrd="0" parTransId="{C5031C87-18DA-4A74-BE6C-7D7869A2CA21}" sibTransId="{BC9C3F62-95F6-45DD-81F8-F81C4F9340F3}"/>
    <dgm:cxn modelId="{BFF94CF2-4EFF-40F1-9F18-DFA62882D0BD}" type="presOf" srcId="{42A2E482-ABF2-449E-A325-16F729476C5A}" destId="{9EECD23A-A42D-4D96-B956-B02B3FF42DFA}" srcOrd="0" destOrd="0" presId="urn:microsoft.com/office/officeart/2008/layout/PictureGrid"/>
    <dgm:cxn modelId="{5FB86BBE-0B76-46B1-805F-70F8AFE932C9}" type="presOf" srcId="{DD062F70-7528-410B-BA15-F8B2482DB8BD}" destId="{C1873E3C-24F6-41B2-AA79-91EA0924801E}" srcOrd="0" destOrd="0" presId="urn:microsoft.com/office/officeart/2008/layout/PictureGrid"/>
    <dgm:cxn modelId="{86AF6C99-14F8-4779-9CAA-4ECFAEF8DF30}" type="presOf" srcId="{73A82E5C-8631-4B3C-9596-743B426BEDD1}" destId="{EB052773-88C4-48E4-9FEB-E0937C48D794}" srcOrd="0" destOrd="0" presId="urn:microsoft.com/office/officeart/2008/layout/PictureGrid"/>
    <dgm:cxn modelId="{A01389A4-29E9-4683-974E-BFE5B4827EC0}" type="presParOf" srcId="{C1873E3C-24F6-41B2-AA79-91EA0924801E}" destId="{43BCBCF3-5AC6-40EC-A274-75DC318FD133}" srcOrd="0" destOrd="0" presId="urn:microsoft.com/office/officeart/2008/layout/PictureGrid"/>
    <dgm:cxn modelId="{CBC4079F-2139-42AE-BA32-D3BC25243D8E}" type="presParOf" srcId="{43BCBCF3-5AC6-40EC-A274-75DC318FD133}" destId="{EB052773-88C4-48E4-9FEB-E0937C48D794}" srcOrd="0" destOrd="0" presId="urn:microsoft.com/office/officeart/2008/layout/PictureGrid"/>
    <dgm:cxn modelId="{7B916FBB-06CC-4B30-9B27-29464B3F2784}" type="presParOf" srcId="{43BCBCF3-5AC6-40EC-A274-75DC318FD133}" destId="{9AD5A2D7-EAFD-4B4C-AED2-B5E3376F41B4}" srcOrd="1" destOrd="0" presId="urn:microsoft.com/office/officeart/2008/layout/PictureGrid"/>
    <dgm:cxn modelId="{58F5A733-342E-438A-9B5A-C427070BAA60}" type="presParOf" srcId="{C1873E3C-24F6-41B2-AA79-91EA0924801E}" destId="{2391C4AA-F835-46C0-BE79-B37962112E48}" srcOrd="1" destOrd="0" presId="urn:microsoft.com/office/officeart/2008/layout/PictureGrid"/>
    <dgm:cxn modelId="{81192CB1-1320-4059-A12C-FEFF18BB5A67}" type="presParOf" srcId="{C1873E3C-24F6-41B2-AA79-91EA0924801E}" destId="{AE9A164D-0469-4340-A1CC-57857FCD09AC}" srcOrd="2" destOrd="0" presId="urn:microsoft.com/office/officeart/2008/layout/PictureGrid"/>
    <dgm:cxn modelId="{5F5D60A0-A457-4A4A-9C32-0F3BCDA072AD}" type="presParOf" srcId="{AE9A164D-0469-4340-A1CC-57857FCD09AC}" destId="{BCB8B2B0-72A8-44E3-B339-1D25F957A3D4}" srcOrd="0" destOrd="0" presId="urn:microsoft.com/office/officeart/2008/layout/PictureGrid"/>
    <dgm:cxn modelId="{4C7466E3-EF72-46DE-A11C-D44474D2D50C}" type="presParOf" srcId="{AE9A164D-0469-4340-A1CC-57857FCD09AC}" destId="{5C3F3526-9406-4194-8F62-101AF05BA45A}" srcOrd="1" destOrd="0" presId="urn:microsoft.com/office/officeart/2008/layout/PictureGrid"/>
    <dgm:cxn modelId="{ED5FE3A6-9A61-42A0-87E7-A603CC9AAF4A}" type="presParOf" srcId="{C1873E3C-24F6-41B2-AA79-91EA0924801E}" destId="{857D23E2-869E-4107-B891-85EF97D25D0A}" srcOrd="3" destOrd="0" presId="urn:microsoft.com/office/officeart/2008/layout/PictureGrid"/>
    <dgm:cxn modelId="{7BD0E099-B5BB-4313-9189-57F58EAC5D27}" type="presParOf" srcId="{C1873E3C-24F6-41B2-AA79-91EA0924801E}" destId="{FC988CF6-0FD0-4637-9C80-4766AFA3EDAA}" srcOrd="4" destOrd="0" presId="urn:microsoft.com/office/officeart/2008/layout/PictureGrid"/>
    <dgm:cxn modelId="{522BB0EF-AC51-47F1-A348-6CF4868783E3}" type="presParOf" srcId="{FC988CF6-0FD0-4637-9C80-4766AFA3EDAA}" destId="{9EECD23A-A42D-4D96-B956-B02B3FF42DFA}" srcOrd="0" destOrd="0" presId="urn:microsoft.com/office/officeart/2008/layout/PictureGrid"/>
    <dgm:cxn modelId="{8EDA4D4F-4C70-4E2A-A097-6FBEDF06B727}" type="presParOf" srcId="{FC988CF6-0FD0-4637-9C80-4766AFA3EDAA}" destId="{C0A60A30-B0CC-4745-BFA7-129475018A51}" srcOrd="1" destOrd="0" presId="urn:microsoft.com/office/officeart/2008/layout/PictureGrid"/>
    <dgm:cxn modelId="{A6EFB173-DDA8-46F1-9FA9-B1AC4A063057}" type="presParOf" srcId="{C1873E3C-24F6-41B2-AA79-91EA0924801E}" destId="{1AB00BD2-F85A-4077-87EB-E4C023B6B4CD}" srcOrd="5" destOrd="0" presId="urn:microsoft.com/office/officeart/2008/layout/PictureGrid"/>
    <dgm:cxn modelId="{D2DA24D4-3E11-4C95-AE55-A7572A75C3BA}" type="presParOf" srcId="{C1873E3C-24F6-41B2-AA79-91EA0924801E}" destId="{AF3DDDB7-FEC7-47D5-B4CC-78948C768209}" srcOrd="6" destOrd="0" presId="urn:microsoft.com/office/officeart/2008/layout/PictureGrid"/>
    <dgm:cxn modelId="{D287F484-7E8F-4FC4-9DA7-5D90FC27A85B}" type="presParOf" srcId="{AF3DDDB7-FEC7-47D5-B4CC-78948C768209}" destId="{8A1406AE-F1CB-4E6E-9CD1-99F6E2A91BDD}" srcOrd="0" destOrd="0" presId="urn:microsoft.com/office/officeart/2008/layout/PictureGrid"/>
    <dgm:cxn modelId="{20C16F35-C7BA-4304-8891-679336320D7A}" type="presParOf" srcId="{AF3DDDB7-FEC7-47D5-B4CC-78948C768209}" destId="{65DC6EFB-D0DF-4FB5-A69E-C624FAF4D596}" srcOrd="1" destOrd="0" presId="urn:microsoft.com/office/officeart/2008/layout/PictureGrid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BA8A9B9-3A2F-4B1C-9DC0-CF39A2CE66E7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</dgm:pt>
    <dgm:pt modelId="{19078395-86CB-46DF-B311-F47C8F76DF7C}">
      <dgm:prSet phldrT="[Text]" custT="1"/>
      <dgm:spPr>
        <a:solidFill>
          <a:schemeClr val="bg1"/>
        </a:solidFill>
        <a:scene3d>
          <a:camera prst="isometricOffAxis1Right"/>
          <a:lightRig rig="threePt" dir="t"/>
        </a:scene3d>
      </dgm:spPr>
      <dgm:t>
        <a:bodyPr/>
        <a:lstStyle/>
        <a:p>
          <a:r>
            <a:rPr lang="en-US" sz="36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IGES Climate is on Twitter</a:t>
          </a:r>
          <a:endParaRPr lang="en-US" sz="3600" b="1" dirty="0">
            <a:solidFill>
              <a:srgbClr val="0066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959A24-E799-4306-BAFA-7E21B4A7A32C}" type="parTrans" cxnId="{8895A3E3-FED4-4F5B-B67C-89E7FD266DFB}">
      <dgm:prSet/>
      <dgm:spPr/>
      <dgm:t>
        <a:bodyPr/>
        <a:lstStyle/>
        <a:p>
          <a:endParaRPr lang="en-US"/>
        </a:p>
      </dgm:t>
    </dgm:pt>
    <dgm:pt modelId="{19E30B93-B140-486A-B18E-7FC91E1E25C1}" type="sibTrans" cxnId="{8895A3E3-FED4-4F5B-B67C-89E7FD266DFB}">
      <dgm:prSet/>
      <dgm:spPr/>
      <dgm:t>
        <a:bodyPr/>
        <a:lstStyle/>
        <a:p>
          <a:endParaRPr lang="en-US"/>
        </a:p>
      </dgm:t>
    </dgm:pt>
    <dgm:pt modelId="{80B1A5F6-CBEC-4FB3-9037-E4E308469256}">
      <dgm:prSet custT="1"/>
      <dgm:spPr>
        <a:solidFill>
          <a:srgbClr val="0070C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Please follow: @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IGES_Climate_EN</a:t>
          </a:r>
          <a:endParaRPr lang="en-US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@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IGES_Climate_JP</a:t>
          </a:r>
          <a:endParaRPr lang="en-US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148E37-2CB2-41E4-8DED-53B9D5F850BE}" type="parTrans" cxnId="{7E0A880C-EB9B-44F7-83E8-1113936EEE3D}">
      <dgm:prSet/>
      <dgm:spPr/>
      <dgm:t>
        <a:bodyPr/>
        <a:lstStyle/>
        <a:p>
          <a:endParaRPr lang="en-US"/>
        </a:p>
      </dgm:t>
    </dgm:pt>
    <dgm:pt modelId="{8D294D8F-8F82-4080-A550-F44648713053}" type="sibTrans" cxnId="{7E0A880C-EB9B-44F7-83E8-1113936EEE3D}">
      <dgm:prSet/>
      <dgm:spPr/>
      <dgm:t>
        <a:bodyPr/>
        <a:lstStyle/>
        <a:p>
          <a:endParaRPr lang="en-US"/>
        </a:p>
      </dgm:t>
    </dgm:pt>
    <dgm:pt modelId="{AAAAB8BC-2CE9-40DB-92AF-70FC595FCD8E}" type="pres">
      <dgm:prSet presAssocID="{DBA8A9B9-3A2F-4B1C-9DC0-CF39A2CE66E7}" presName="Name0" presStyleCnt="0">
        <dgm:presLayoutVars>
          <dgm:resizeHandles/>
        </dgm:presLayoutVars>
      </dgm:prSet>
      <dgm:spPr/>
    </dgm:pt>
    <dgm:pt modelId="{AED98DB5-108D-4E27-BD9F-65C377610770}" type="pres">
      <dgm:prSet presAssocID="{19078395-86CB-46DF-B311-F47C8F76DF7C}" presName="text" presStyleLbl="node1" presStyleIdx="0" presStyleCnt="2" custScaleX="193961" custScaleY="10931" custLinFactY="-1233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08F0F-9E59-40A2-A4EC-1184013DC1CC}" type="pres">
      <dgm:prSet presAssocID="{19E30B93-B140-486A-B18E-7FC91E1E25C1}" presName="space" presStyleCnt="0"/>
      <dgm:spPr/>
    </dgm:pt>
    <dgm:pt modelId="{375D4208-20DB-450D-BA5C-A309D4A85133}" type="pres">
      <dgm:prSet presAssocID="{80B1A5F6-CBEC-4FB3-9037-E4E308469256}" presName="text" presStyleLbl="node1" presStyleIdx="1" presStyleCnt="2" custScaleX="157556" custScaleY="27504" custLinFactY="2209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0A880C-EB9B-44F7-83E8-1113936EEE3D}" srcId="{DBA8A9B9-3A2F-4B1C-9DC0-CF39A2CE66E7}" destId="{80B1A5F6-CBEC-4FB3-9037-E4E308469256}" srcOrd="1" destOrd="0" parTransId="{89148E37-2CB2-41E4-8DED-53B9D5F850BE}" sibTransId="{8D294D8F-8F82-4080-A550-F44648713053}"/>
    <dgm:cxn modelId="{8A139547-C019-47CB-994E-DBCB1327E040}" type="presOf" srcId="{80B1A5F6-CBEC-4FB3-9037-E4E308469256}" destId="{375D4208-20DB-450D-BA5C-A309D4A85133}" srcOrd="0" destOrd="0" presId="urn:diagrams.loki3.com/VaryingWidthList"/>
    <dgm:cxn modelId="{FCFE754D-FD94-4E59-AC99-31B00CB7CDE3}" type="presOf" srcId="{19078395-86CB-46DF-B311-F47C8F76DF7C}" destId="{AED98DB5-108D-4E27-BD9F-65C377610770}" srcOrd="0" destOrd="0" presId="urn:diagrams.loki3.com/VaryingWidthList"/>
    <dgm:cxn modelId="{8895A3E3-FED4-4F5B-B67C-89E7FD266DFB}" srcId="{DBA8A9B9-3A2F-4B1C-9DC0-CF39A2CE66E7}" destId="{19078395-86CB-46DF-B311-F47C8F76DF7C}" srcOrd="0" destOrd="0" parTransId="{C8959A24-E799-4306-BAFA-7E21B4A7A32C}" sibTransId="{19E30B93-B140-486A-B18E-7FC91E1E25C1}"/>
    <dgm:cxn modelId="{2FDA0EEC-4055-43D5-AC63-040682364877}" type="presOf" srcId="{DBA8A9B9-3A2F-4B1C-9DC0-CF39A2CE66E7}" destId="{AAAAB8BC-2CE9-40DB-92AF-70FC595FCD8E}" srcOrd="0" destOrd="0" presId="urn:diagrams.loki3.com/VaryingWidthList"/>
    <dgm:cxn modelId="{9CF12693-7F5A-4736-8116-BB640B5526AD}" type="presParOf" srcId="{AAAAB8BC-2CE9-40DB-92AF-70FC595FCD8E}" destId="{AED98DB5-108D-4E27-BD9F-65C377610770}" srcOrd="0" destOrd="0" presId="urn:diagrams.loki3.com/VaryingWidthList"/>
    <dgm:cxn modelId="{9DDB3873-ED24-471E-998E-5DEF75D4538A}" type="presParOf" srcId="{AAAAB8BC-2CE9-40DB-92AF-70FC595FCD8E}" destId="{02108F0F-9E59-40A2-A4EC-1184013DC1CC}" srcOrd="1" destOrd="0" presId="urn:diagrams.loki3.com/VaryingWidthList"/>
    <dgm:cxn modelId="{AB43F8B4-B814-466A-8B40-CBB9AA1A267A}" type="presParOf" srcId="{AAAAB8BC-2CE9-40DB-92AF-70FC595FCD8E}" destId="{375D4208-20DB-450D-BA5C-A309D4A85133}" srcOrd="2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C98397-3C50-4AB3-BAD8-536017740A8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67F95C-66C5-4340-AF7E-86352E2A9175}">
      <dgm:prSet phldrT="[Text]" custT="1"/>
      <dgm:spPr/>
      <dgm:t>
        <a:bodyPr/>
        <a:lstStyle/>
        <a:p>
          <a:r>
            <a:rPr lang="ja-JP" altLang="en-US" sz="2400" b="0" dirty="0" smtClean="0">
              <a:latin typeface="+mn-ea"/>
              <a:ea typeface="+mn-ea"/>
            </a:rPr>
            <a:t>イ）</a:t>
          </a:r>
          <a:r>
            <a:rPr lang="ja-JP" altLang="en-US" sz="2400" dirty="0" smtClean="0">
              <a:latin typeface="+mn-ea"/>
              <a:ea typeface="+mn-ea"/>
            </a:rPr>
            <a:t>コベネフィットの視点からの</a:t>
          </a:r>
          <a:r>
            <a:rPr lang="ja-JP" sz="2400" dirty="0" smtClean="0">
              <a:latin typeface="+mn-ea"/>
              <a:ea typeface="+mn-ea"/>
            </a:rPr>
            <a:t>低炭素技術</a:t>
          </a:r>
          <a:r>
            <a:rPr lang="ja-JP" altLang="en-US" sz="2400" dirty="0" smtClean="0">
              <a:latin typeface="+mn-ea"/>
              <a:ea typeface="+mn-ea"/>
            </a:rPr>
            <a:t>移転</a:t>
          </a:r>
          <a:r>
            <a:rPr lang="ja-JP" sz="2400" dirty="0" smtClean="0">
              <a:latin typeface="+mn-ea"/>
              <a:ea typeface="+mn-ea"/>
            </a:rPr>
            <a:t>の事例</a:t>
          </a:r>
          <a:r>
            <a:rPr lang="ja-JP" altLang="en-US" sz="2400" dirty="0" smtClean="0">
              <a:latin typeface="+mn-ea"/>
              <a:ea typeface="+mn-ea"/>
            </a:rPr>
            <a:t>調査（</a:t>
          </a:r>
          <a:r>
            <a:rPr lang="en-US" altLang="en-US" sz="2400" dirty="0" smtClean="0">
              <a:latin typeface="MS PGothic" panose="020B0600070205080204" pitchFamily="34" charset="-128"/>
              <a:ea typeface="MS PGothic" panose="020B0600070205080204" pitchFamily="34" charset="-128"/>
            </a:rPr>
            <a:t>2014</a:t>
          </a:r>
          <a:r>
            <a:rPr lang="ja-JP" altLang="en-US" sz="2400" dirty="0" smtClean="0">
              <a:latin typeface="+mn-ea"/>
              <a:ea typeface="+mn-ea"/>
            </a:rPr>
            <a:t>年度、廃熱回収発電技術、</a:t>
          </a:r>
          <a:r>
            <a:rPr lang="en-US" altLang="ja-JP" sz="2400" dirty="0" smtClean="0">
              <a:latin typeface="+mn-ea"/>
              <a:ea typeface="+mn-ea"/>
            </a:rPr>
            <a:t>CKK</a:t>
          </a:r>
          <a:r>
            <a:rPr lang="ja-JP" altLang="en-US" sz="2400" dirty="0" smtClean="0">
              <a:latin typeface="+mn-ea"/>
              <a:ea typeface="+mn-ea"/>
            </a:rPr>
            <a:t>システム）</a:t>
          </a:r>
          <a:endParaRPr lang="en-US" sz="2400" dirty="0">
            <a:latin typeface="+mn-ea"/>
            <a:ea typeface="+mn-ea"/>
          </a:endParaRPr>
        </a:p>
      </dgm:t>
    </dgm:pt>
    <dgm:pt modelId="{CC8A7FCB-1CCE-4015-8A96-72D3E5567D88}" type="parTrans" cxnId="{4257713D-65D6-4D60-8E8D-8F50B68AC6C6}">
      <dgm:prSet/>
      <dgm:spPr/>
      <dgm:t>
        <a:bodyPr/>
        <a:lstStyle/>
        <a:p>
          <a:endParaRPr lang="en-US"/>
        </a:p>
      </dgm:t>
    </dgm:pt>
    <dgm:pt modelId="{4D296820-9ED6-4093-AACF-8EE9598DC373}" type="sibTrans" cxnId="{4257713D-65D6-4D60-8E8D-8F50B68AC6C6}">
      <dgm:prSet/>
      <dgm:spPr/>
      <dgm:t>
        <a:bodyPr/>
        <a:lstStyle/>
        <a:p>
          <a:endParaRPr lang="en-US"/>
        </a:p>
      </dgm:t>
    </dgm:pt>
    <dgm:pt modelId="{B5AF0B18-6915-48DA-8D32-761727A5139E}">
      <dgm:prSet custT="1"/>
      <dgm:spPr/>
      <dgm:t>
        <a:bodyPr/>
        <a:lstStyle/>
        <a:p>
          <a:r>
            <a:rPr lang="ja-JP" altLang="en-US" sz="2400" dirty="0" smtClean="0"/>
            <a:t>ア）北東アジアにおける低炭素技術普及促進に関する政策研究（</a:t>
          </a:r>
          <a:r>
            <a:rPr lang="en-US" altLang="ja-JP" sz="2400" dirty="0" smtClean="0">
              <a:latin typeface="+mn-ea"/>
              <a:ea typeface="+mn-ea"/>
            </a:rPr>
            <a:t>2014-2016</a:t>
          </a:r>
          <a:r>
            <a:rPr lang="ja-JP" altLang="en-US" sz="2400" dirty="0" smtClean="0"/>
            <a:t>年度、セメント業は主要な対象業種の一つ）</a:t>
          </a:r>
          <a:endParaRPr lang="en-US" sz="2400" dirty="0"/>
        </a:p>
      </dgm:t>
    </dgm:pt>
    <dgm:pt modelId="{7952B4D9-C47C-435F-BC6A-B166356CF2CE}" type="parTrans" cxnId="{54FCE80A-A14D-4EAF-9587-8A563DDA24FE}">
      <dgm:prSet/>
      <dgm:spPr/>
      <dgm:t>
        <a:bodyPr/>
        <a:lstStyle/>
        <a:p>
          <a:endParaRPr lang="en-US"/>
        </a:p>
      </dgm:t>
    </dgm:pt>
    <dgm:pt modelId="{5077366C-621B-46BA-9C66-CCC5DE8C7BF2}" type="sibTrans" cxnId="{54FCE80A-A14D-4EAF-9587-8A563DDA24FE}">
      <dgm:prSet/>
      <dgm:spPr/>
      <dgm:t>
        <a:bodyPr/>
        <a:lstStyle/>
        <a:p>
          <a:endParaRPr lang="en-US"/>
        </a:p>
      </dgm:t>
    </dgm:pt>
    <dgm:pt modelId="{05B9BE79-1B1E-489B-BF76-5D00AF382595}">
      <dgm:prSet phldrT="[Text]" custT="1"/>
      <dgm:spPr/>
      <dgm:t>
        <a:bodyPr/>
        <a:lstStyle/>
        <a:p>
          <a:r>
            <a:rPr lang="ja-JP" altLang="en-US" sz="2400" dirty="0" smtClean="0">
              <a:latin typeface="+mn-ea"/>
              <a:ea typeface="+mn-ea"/>
            </a:rPr>
            <a:t>ウ）中国全国炭素排出量取引制度に関する調査研究（</a:t>
          </a:r>
          <a:r>
            <a:rPr lang="en-US" altLang="en-US" sz="2400" dirty="0" smtClean="0">
              <a:latin typeface="MS PGothic" panose="020B0600070205080204" pitchFamily="34" charset="-128"/>
              <a:ea typeface="MS PGothic" panose="020B0600070205080204" pitchFamily="34" charset="-128"/>
            </a:rPr>
            <a:t>2016</a:t>
          </a:r>
          <a:r>
            <a:rPr lang="ja-JP" altLang="en-US" sz="2400" dirty="0" smtClean="0">
              <a:latin typeface="+mn-ea"/>
              <a:ea typeface="+mn-ea"/>
            </a:rPr>
            <a:t>年度、セメント業を対象）</a:t>
          </a:r>
          <a:endParaRPr lang="en-US" sz="2400" dirty="0">
            <a:latin typeface="+mn-ea"/>
            <a:ea typeface="+mn-ea"/>
          </a:endParaRPr>
        </a:p>
      </dgm:t>
    </dgm:pt>
    <dgm:pt modelId="{129077A0-5FEF-4199-8CD9-B0E5B7E5641B}" type="sibTrans" cxnId="{2DAEF47E-DE6C-4A23-92E7-F4E4E3AC1D2B}">
      <dgm:prSet/>
      <dgm:spPr/>
      <dgm:t>
        <a:bodyPr/>
        <a:lstStyle/>
        <a:p>
          <a:endParaRPr lang="en-US"/>
        </a:p>
      </dgm:t>
    </dgm:pt>
    <dgm:pt modelId="{50DE0520-2A08-41FB-9372-BB7EDDD05295}" type="parTrans" cxnId="{2DAEF47E-DE6C-4A23-92E7-F4E4E3AC1D2B}">
      <dgm:prSet/>
      <dgm:spPr/>
      <dgm:t>
        <a:bodyPr/>
        <a:lstStyle/>
        <a:p>
          <a:endParaRPr lang="en-US"/>
        </a:p>
      </dgm:t>
    </dgm:pt>
    <dgm:pt modelId="{349848A9-5BDD-4BB0-8ACE-B5B07F088FAD}" type="pres">
      <dgm:prSet presAssocID="{98C98397-3C50-4AB3-BAD8-536017740A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5970E5-E269-4818-98B5-95AE71D124DE}" type="pres">
      <dgm:prSet presAssocID="{B5AF0B18-6915-48DA-8D32-761727A5139E}" presName="composite" presStyleCnt="0"/>
      <dgm:spPr/>
    </dgm:pt>
    <dgm:pt modelId="{4F6284DF-CDD8-4441-969F-8FFB9912418B}" type="pres">
      <dgm:prSet presAssocID="{B5AF0B18-6915-48DA-8D32-761727A5139E}" presName="rect1" presStyleLbl="trAlignAcc1" presStyleIdx="0" presStyleCnt="3" custScaleX="1487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CE55A-DF93-4960-94D0-B7117E4533DF}" type="pres">
      <dgm:prSet presAssocID="{B5AF0B18-6915-48DA-8D32-761727A5139E}" presName="rect2" presStyleLbl="fgImgPlace1" presStyleIdx="0" presStyleCnt="3" custLinFactX="-35720" custLinFactNeighborX="-100000" custLinFactNeighborY="-253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C6DB90D-53A6-4BF9-8348-C348FB22FA36}" type="pres">
      <dgm:prSet presAssocID="{5077366C-621B-46BA-9C66-CCC5DE8C7BF2}" presName="sibTrans" presStyleCnt="0"/>
      <dgm:spPr/>
    </dgm:pt>
    <dgm:pt modelId="{E733E0A8-495D-41DE-BB47-881A172615B2}" type="pres">
      <dgm:prSet presAssocID="{E667F95C-66C5-4340-AF7E-86352E2A9175}" presName="composite" presStyleCnt="0"/>
      <dgm:spPr/>
    </dgm:pt>
    <dgm:pt modelId="{930D3153-3749-48CD-9707-6B7FABED77BD}" type="pres">
      <dgm:prSet presAssocID="{E667F95C-66C5-4340-AF7E-86352E2A9175}" presName="rect1" presStyleLbl="trAlignAcc1" presStyleIdx="1" presStyleCnt="3" custScaleX="151773" custLinFactNeighborX="0" custLinFactNeighborY="-16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97F776-18CD-441F-9443-CD48837E30A6}" type="pres">
      <dgm:prSet presAssocID="{E667F95C-66C5-4340-AF7E-86352E2A9175}" presName="rect2" presStyleLbl="fgImgPlace1" presStyleIdx="1" presStyleCnt="3" custLinFactX="-34288" custLinFactNeighborX="-100000" custLinFactNeighborY="10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BEB1DF2-0E9B-46FC-A08B-E99B0D8EB16F}" type="pres">
      <dgm:prSet presAssocID="{4D296820-9ED6-4093-AACF-8EE9598DC373}" presName="sibTrans" presStyleCnt="0"/>
      <dgm:spPr/>
    </dgm:pt>
    <dgm:pt modelId="{F68368A5-7FEE-4183-AECA-6ECF1478478B}" type="pres">
      <dgm:prSet presAssocID="{05B9BE79-1B1E-489B-BF76-5D00AF382595}" presName="composite" presStyleCnt="0"/>
      <dgm:spPr/>
    </dgm:pt>
    <dgm:pt modelId="{03EF8711-9194-49F1-8BAE-E6F1456679F0}" type="pres">
      <dgm:prSet presAssocID="{05B9BE79-1B1E-489B-BF76-5D00AF382595}" presName="rect1" presStyleLbl="trAlignAcc1" presStyleIdx="2" presStyleCnt="3" custScaleX="152147" custLinFactNeighborY="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2E8840-B59B-4825-82CA-616B76AA3015}" type="pres">
      <dgm:prSet presAssocID="{05B9BE79-1B1E-489B-BF76-5D00AF382595}" presName="rect2" presStyleLbl="fgImgPlace1" presStyleIdx="2" presStyleCnt="3" custLinFactX="-34288" custLinFactNeighborX="-100000" custLinFactNeighborY="-174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35FDD58-4E0F-4C4B-8608-B364E3DACA38}" type="presOf" srcId="{B5AF0B18-6915-48DA-8D32-761727A5139E}" destId="{4F6284DF-CDD8-4441-969F-8FFB9912418B}" srcOrd="0" destOrd="0" presId="urn:microsoft.com/office/officeart/2008/layout/PictureStrips"/>
    <dgm:cxn modelId="{603EA8DE-B11C-424F-B8E0-0F2584D3A92D}" type="presOf" srcId="{05B9BE79-1B1E-489B-BF76-5D00AF382595}" destId="{03EF8711-9194-49F1-8BAE-E6F1456679F0}" srcOrd="0" destOrd="0" presId="urn:microsoft.com/office/officeart/2008/layout/PictureStrips"/>
    <dgm:cxn modelId="{54FCE80A-A14D-4EAF-9587-8A563DDA24FE}" srcId="{98C98397-3C50-4AB3-BAD8-536017740A89}" destId="{B5AF0B18-6915-48DA-8D32-761727A5139E}" srcOrd="0" destOrd="0" parTransId="{7952B4D9-C47C-435F-BC6A-B166356CF2CE}" sibTransId="{5077366C-621B-46BA-9C66-CCC5DE8C7BF2}"/>
    <dgm:cxn modelId="{2DAEF47E-DE6C-4A23-92E7-F4E4E3AC1D2B}" srcId="{98C98397-3C50-4AB3-BAD8-536017740A89}" destId="{05B9BE79-1B1E-489B-BF76-5D00AF382595}" srcOrd="2" destOrd="0" parTransId="{50DE0520-2A08-41FB-9372-BB7EDDD05295}" sibTransId="{129077A0-5FEF-4199-8CD9-B0E5B7E5641B}"/>
    <dgm:cxn modelId="{F036713C-D9CE-47EE-8B88-018E6ADACAA2}" type="presOf" srcId="{98C98397-3C50-4AB3-BAD8-536017740A89}" destId="{349848A9-5BDD-4BB0-8ACE-B5B07F088FAD}" srcOrd="0" destOrd="0" presId="urn:microsoft.com/office/officeart/2008/layout/PictureStrips"/>
    <dgm:cxn modelId="{A05705FB-4B25-4A3C-AF7D-2750ADB14CE4}" type="presOf" srcId="{E667F95C-66C5-4340-AF7E-86352E2A9175}" destId="{930D3153-3749-48CD-9707-6B7FABED77BD}" srcOrd="0" destOrd="0" presId="urn:microsoft.com/office/officeart/2008/layout/PictureStrips"/>
    <dgm:cxn modelId="{4257713D-65D6-4D60-8E8D-8F50B68AC6C6}" srcId="{98C98397-3C50-4AB3-BAD8-536017740A89}" destId="{E667F95C-66C5-4340-AF7E-86352E2A9175}" srcOrd="1" destOrd="0" parTransId="{CC8A7FCB-1CCE-4015-8A96-72D3E5567D88}" sibTransId="{4D296820-9ED6-4093-AACF-8EE9598DC373}"/>
    <dgm:cxn modelId="{86842D62-D480-485D-BF8C-DE0122554484}" type="presParOf" srcId="{349848A9-5BDD-4BB0-8ACE-B5B07F088FAD}" destId="{815970E5-E269-4818-98B5-95AE71D124DE}" srcOrd="0" destOrd="0" presId="urn:microsoft.com/office/officeart/2008/layout/PictureStrips"/>
    <dgm:cxn modelId="{78BE58FC-A5BF-4C32-93E3-90E35DA4207A}" type="presParOf" srcId="{815970E5-E269-4818-98B5-95AE71D124DE}" destId="{4F6284DF-CDD8-4441-969F-8FFB9912418B}" srcOrd="0" destOrd="0" presId="urn:microsoft.com/office/officeart/2008/layout/PictureStrips"/>
    <dgm:cxn modelId="{D745F74E-5815-4F07-9AA9-E2E971224FA6}" type="presParOf" srcId="{815970E5-E269-4818-98B5-95AE71D124DE}" destId="{A57CE55A-DF93-4960-94D0-B7117E4533DF}" srcOrd="1" destOrd="0" presId="urn:microsoft.com/office/officeart/2008/layout/PictureStrips"/>
    <dgm:cxn modelId="{113DBC0C-CF7D-48DE-82E9-CC48F59A6BC1}" type="presParOf" srcId="{349848A9-5BDD-4BB0-8ACE-B5B07F088FAD}" destId="{5C6DB90D-53A6-4BF9-8348-C348FB22FA36}" srcOrd="1" destOrd="0" presId="urn:microsoft.com/office/officeart/2008/layout/PictureStrips"/>
    <dgm:cxn modelId="{E4901482-C5A4-4A6F-B45B-1E6DDFFB56E9}" type="presParOf" srcId="{349848A9-5BDD-4BB0-8ACE-B5B07F088FAD}" destId="{E733E0A8-495D-41DE-BB47-881A172615B2}" srcOrd="2" destOrd="0" presId="urn:microsoft.com/office/officeart/2008/layout/PictureStrips"/>
    <dgm:cxn modelId="{086A9D76-1B25-40AF-8CC9-1F94439620A6}" type="presParOf" srcId="{E733E0A8-495D-41DE-BB47-881A172615B2}" destId="{930D3153-3749-48CD-9707-6B7FABED77BD}" srcOrd="0" destOrd="0" presId="urn:microsoft.com/office/officeart/2008/layout/PictureStrips"/>
    <dgm:cxn modelId="{A90BBB3C-584C-4618-BAC5-31EBC06E19C0}" type="presParOf" srcId="{E733E0A8-495D-41DE-BB47-881A172615B2}" destId="{F197F776-18CD-441F-9443-CD48837E30A6}" srcOrd="1" destOrd="0" presId="urn:microsoft.com/office/officeart/2008/layout/PictureStrips"/>
    <dgm:cxn modelId="{4C85A4CF-CB7C-49B6-8990-A1CA7EBD3DD3}" type="presParOf" srcId="{349848A9-5BDD-4BB0-8ACE-B5B07F088FAD}" destId="{3BEB1DF2-0E9B-46FC-A08B-E99B0D8EB16F}" srcOrd="3" destOrd="0" presId="urn:microsoft.com/office/officeart/2008/layout/PictureStrips"/>
    <dgm:cxn modelId="{F7F1F8E2-D3C5-405E-A718-38D0182255C0}" type="presParOf" srcId="{349848A9-5BDD-4BB0-8ACE-B5B07F088FAD}" destId="{F68368A5-7FEE-4183-AECA-6ECF1478478B}" srcOrd="4" destOrd="0" presId="urn:microsoft.com/office/officeart/2008/layout/PictureStrips"/>
    <dgm:cxn modelId="{ED5655FE-0852-4059-9101-1A939B9BCD08}" type="presParOf" srcId="{F68368A5-7FEE-4183-AECA-6ECF1478478B}" destId="{03EF8711-9194-49F1-8BAE-E6F1456679F0}" srcOrd="0" destOrd="0" presId="urn:microsoft.com/office/officeart/2008/layout/PictureStrips"/>
    <dgm:cxn modelId="{F0564055-6B2A-4DE0-9A8F-EB6F11C125C9}" type="presParOf" srcId="{F68368A5-7FEE-4183-AECA-6ECF1478478B}" destId="{BB2E8840-B59B-4825-82CA-616B76AA301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421EEA-7995-4347-923F-AF23C4624350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DF1801-B2E0-4B28-B987-AA029B6DA2CC}">
      <dgm:prSet phldrT="[Text]" custT="1"/>
      <dgm:spPr>
        <a:solidFill>
          <a:srgbClr val="FFC0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ctr">
            <a:spcAft>
              <a:spcPts val="0"/>
            </a:spcAft>
          </a:pPr>
          <a:r>
            <a:rPr lang="ja-JP" altLang="en-US" sz="2000" dirty="0" smtClean="0"/>
            <a:t>過剰な生産能力</a:t>
          </a:r>
          <a:endParaRPr lang="en-US" sz="2000" dirty="0"/>
        </a:p>
      </dgm:t>
    </dgm:pt>
    <dgm:pt modelId="{4A62D4E0-0B21-4F3A-8AD7-818E3358CB23}" type="parTrans" cxnId="{867AE0C8-91C3-4099-AE0D-7301C9C25B07}">
      <dgm:prSet/>
      <dgm:spPr/>
      <dgm:t>
        <a:bodyPr/>
        <a:lstStyle/>
        <a:p>
          <a:endParaRPr lang="en-US"/>
        </a:p>
      </dgm:t>
    </dgm:pt>
    <dgm:pt modelId="{A8F4F02B-A96B-4629-91B4-0D7B827363F9}" type="sibTrans" cxnId="{867AE0C8-91C3-4099-AE0D-7301C9C25B07}">
      <dgm:prSet/>
      <dgm:spPr/>
      <dgm:t>
        <a:bodyPr/>
        <a:lstStyle/>
        <a:p>
          <a:endParaRPr lang="en-US"/>
        </a:p>
      </dgm:t>
    </dgm:pt>
    <dgm:pt modelId="{17F838E3-D3F5-408A-8835-2DA76444E307}">
      <dgm:prSet phldrT="[Text]" custT="1"/>
      <dgm:spPr>
        <a:solidFill>
          <a:srgbClr val="FFC0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ctr">
            <a:spcAft>
              <a:spcPts val="0"/>
            </a:spcAft>
          </a:pPr>
          <a:r>
            <a:rPr lang="ja-JP" altLang="en-US" sz="2000" dirty="0" smtClean="0"/>
            <a:t>産業集約度が低い</a:t>
          </a:r>
          <a:endParaRPr lang="en-US" sz="2000" dirty="0"/>
        </a:p>
      </dgm:t>
    </dgm:pt>
    <dgm:pt modelId="{90B0561C-8DF4-49DD-A7A8-9F8F93077E11}" type="parTrans" cxnId="{DAA902FC-F712-4730-9678-06972D965E4D}">
      <dgm:prSet/>
      <dgm:spPr/>
      <dgm:t>
        <a:bodyPr/>
        <a:lstStyle/>
        <a:p>
          <a:endParaRPr lang="en-US"/>
        </a:p>
      </dgm:t>
    </dgm:pt>
    <dgm:pt modelId="{F557B170-6C52-43E6-AFA6-F3932D0F61C3}" type="sibTrans" cxnId="{DAA902FC-F712-4730-9678-06972D965E4D}">
      <dgm:prSet/>
      <dgm:spPr/>
      <dgm:t>
        <a:bodyPr/>
        <a:lstStyle/>
        <a:p>
          <a:endParaRPr lang="en-US"/>
        </a:p>
      </dgm:t>
    </dgm:pt>
    <dgm:pt modelId="{2C178A39-E501-437B-8C0A-EEA77E7A83F7}">
      <dgm:prSet phldrT="[Text]" custT="1"/>
      <dgm:spPr>
        <a:solidFill>
          <a:srgbClr val="FFC0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ctr">
            <a:spcAft>
              <a:spcPts val="0"/>
            </a:spcAft>
          </a:pPr>
          <a:r>
            <a:rPr lang="ja-JP" altLang="en-US" sz="2000" dirty="0" smtClean="0"/>
            <a:t>低い・不安定な市場価格</a:t>
          </a:r>
          <a:endParaRPr lang="en-US" sz="2000" dirty="0"/>
        </a:p>
      </dgm:t>
    </dgm:pt>
    <dgm:pt modelId="{B4A3CE8B-895D-4B85-B244-3B85F3E32C94}" type="parTrans" cxnId="{295939E6-1298-4A4B-89FF-33E862E3252D}">
      <dgm:prSet/>
      <dgm:spPr/>
      <dgm:t>
        <a:bodyPr/>
        <a:lstStyle/>
        <a:p>
          <a:endParaRPr lang="en-US"/>
        </a:p>
      </dgm:t>
    </dgm:pt>
    <dgm:pt modelId="{942819E9-626C-4026-B462-836B5BB64E63}" type="sibTrans" cxnId="{295939E6-1298-4A4B-89FF-33E862E3252D}">
      <dgm:prSet/>
      <dgm:spPr/>
      <dgm:t>
        <a:bodyPr/>
        <a:lstStyle/>
        <a:p>
          <a:endParaRPr lang="en-US"/>
        </a:p>
      </dgm:t>
    </dgm:pt>
    <dgm:pt modelId="{BC472625-5D53-486E-93E7-09F59828ACC6}">
      <dgm:prSet phldrT="[Text]" custT="1"/>
      <dgm:spPr>
        <a:solidFill>
          <a:srgbClr val="FFC0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ctr">
            <a:spcAft>
              <a:spcPts val="0"/>
            </a:spcAft>
          </a:pPr>
          <a:r>
            <a:rPr lang="ja-JP" altLang="en-US" sz="2000" dirty="0" smtClean="0"/>
            <a:t>収益性が低い・不安定</a:t>
          </a:r>
          <a:endParaRPr lang="en-US" sz="2000" dirty="0"/>
        </a:p>
      </dgm:t>
    </dgm:pt>
    <dgm:pt modelId="{CDC4C946-718D-4B9F-B96E-867CAEBB7090}" type="parTrans" cxnId="{27798E53-F076-436B-AD20-558150B97B1F}">
      <dgm:prSet/>
      <dgm:spPr/>
      <dgm:t>
        <a:bodyPr/>
        <a:lstStyle/>
        <a:p>
          <a:endParaRPr lang="en-US"/>
        </a:p>
      </dgm:t>
    </dgm:pt>
    <dgm:pt modelId="{6983CD11-E2DF-464D-B447-B493F0561EEA}" type="sibTrans" cxnId="{27798E53-F076-436B-AD20-558150B97B1F}">
      <dgm:prSet/>
      <dgm:spPr/>
      <dgm:t>
        <a:bodyPr/>
        <a:lstStyle/>
        <a:p>
          <a:endParaRPr lang="en-US"/>
        </a:p>
      </dgm:t>
    </dgm:pt>
    <dgm:pt modelId="{7EE06643-AAB1-4404-948D-25468E5DEAE4}" type="pres">
      <dgm:prSet presAssocID="{5D421EEA-7995-4347-923F-AF23C4624350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9826BAD4-44EF-4A81-986D-A6C6D139D08C}" type="pres">
      <dgm:prSet presAssocID="{B9DF1801-B2E0-4B28-B987-AA029B6DA2CC}" presName="composite" presStyleCnt="0"/>
      <dgm:spPr/>
    </dgm:pt>
    <dgm:pt modelId="{B7FFCA15-FBB4-45EC-B618-82B2D829FF86}" type="pres">
      <dgm:prSet presAssocID="{B9DF1801-B2E0-4B28-B987-AA029B6DA2CC}" presName="rect2" presStyleLbl="revTx" presStyleIdx="0" presStyleCnt="4" custScaleX="140721" custScaleY="117267" custLinFactNeighborX="-5123" custLinFactNeighborY="87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6B42A0-A1DC-4979-BC9B-79FEA101480A}" type="pres">
      <dgm:prSet presAssocID="{B9DF1801-B2E0-4B28-B987-AA029B6DA2CC}" presName="rect1" presStyleLbl="alignImgPlace1" presStyleIdx="0" presStyleCnt="4" custScaleX="140721" custScaleY="105541" custLinFactNeighborX="-5123" custLinFactNeighborY="56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42C38E0-BE75-4667-A108-9DA46ED8A14E}" type="pres">
      <dgm:prSet presAssocID="{A8F4F02B-A96B-4629-91B4-0D7B827363F9}" presName="sibTrans" presStyleCnt="0"/>
      <dgm:spPr/>
    </dgm:pt>
    <dgm:pt modelId="{FDD6BBCA-B0E4-4BE1-8F25-1C014052B64D}" type="pres">
      <dgm:prSet presAssocID="{17F838E3-D3F5-408A-8835-2DA76444E307}" presName="composite" presStyleCnt="0"/>
      <dgm:spPr/>
    </dgm:pt>
    <dgm:pt modelId="{39F0A7C3-E9E9-4700-B099-281E3D28AD55}" type="pres">
      <dgm:prSet presAssocID="{17F838E3-D3F5-408A-8835-2DA76444E307}" presName="rect2" presStyleLbl="revTx" presStyleIdx="1" presStyleCnt="4" custScaleX="140721" custScaleY="118389" custLinFactNeighborX="7423" custLinFactNeighborY="8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8FD38A-BC79-4A0E-959F-2F8C13733A2F}" type="pres">
      <dgm:prSet presAssocID="{17F838E3-D3F5-408A-8835-2DA76444E307}" presName="rect1" presStyleLbl="alignImgPlace1" presStyleIdx="1" presStyleCnt="4" custScaleX="138105" custScaleY="104355" custLinFactNeighborX="6115" custLinFactNeighborY="161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5B13F82-6A54-475D-B43C-15878C51C0DF}" type="pres">
      <dgm:prSet presAssocID="{F557B170-6C52-43E6-AFA6-F3932D0F61C3}" presName="sibTrans" presStyleCnt="0"/>
      <dgm:spPr/>
    </dgm:pt>
    <dgm:pt modelId="{43F09758-365E-491E-A466-7A39C5C0190D}" type="pres">
      <dgm:prSet presAssocID="{2C178A39-E501-437B-8C0A-EEA77E7A83F7}" presName="composite" presStyleCnt="0"/>
      <dgm:spPr/>
    </dgm:pt>
    <dgm:pt modelId="{30E6522C-5835-4F67-93ED-5A669415D69A}" type="pres">
      <dgm:prSet presAssocID="{2C178A39-E501-437B-8C0A-EEA77E7A83F7}" presName="rect2" presStyleLbl="revTx" presStyleIdx="2" presStyleCnt="4" custScaleX="141795" custScaleY="113818" custLinFactNeighborX="-9311" custLinFactNeighborY="-105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9C8B-790A-42CD-B458-D6559458C33D}" type="pres">
      <dgm:prSet presAssocID="{2C178A39-E501-437B-8C0A-EEA77E7A83F7}" presName="rect1" presStyleLbl="alignImgPlace1" presStyleIdx="2" presStyleCnt="4" custScaleX="141795" custScaleY="105741" custLinFactNeighborX="-8039" custLinFactNeighborY="-28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23D848A-9964-4EE4-851F-43A40F751724}" type="pres">
      <dgm:prSet presAssocID="{942819E9-626C-4026-B462-836B5BB64E63}" presName="sibTrans" presStyleCnt="0"/>
      <dgm:spPr/>
    </dgm:pt>
    <dgm:pt modelId="{A82D8480-2ABA-4923-B860-23FEB3768123}" type="pres">
      <dgm:prSet presAssocID="{BC472625-5D53-486E-93E7-09F59828ACC6}" presName="composite" presStyleCnt="0"/>
      <dgm:spPr/>
    </dgm:pt>
    <dgm:pt modelId="{C94E30AE-5BCC-4075-8FAE-61114E6216FC}" type="pres">
      <dgm:prSet presAssocID="{BC472625-5D53-486E-93E7-09F59828ACC6}" presName="rect2" presStyleLbl="revTx" presStyleIdx="3" presStyleCnt="4" custScaleX="136082" custScaleY="113610" custLinFactNeighborX="8059" custLinFactNeighborY="-208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CC230-1A61-4814-80DC-4DE1BC7404FF}" type="pres">
      <dgm:prSet presAssocID="{BC472625-5D53-486E-93E7-09F59828ACC6}" presName="rect1" presStyleLbl="alignImgPlace1" presStyleIdx="3" presStyleCnt="4" custScaleX="136082" custScaleY="102815" custLinFactNeighborX="10540" custLinFactNeighborY="-60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E9EEDD4-176D-421B-A541-A18B8104E268}" type="presOf" srcId="{5D421EEA-7995-4347-923F-AF23C4624350}" destId="{7EE06643-AAB1-4404-948D-25468E5DEAE4}" srcOrd="0" destOrd="0" presId="urn:microsoft.com/office/officeart/2008/layout/PictureGrid"/>
    <dgm:cxn modelId="{E8C9A594-EC92-406B-8A8C-9D3DFEC17FA9}" type="presOf" srcId="{BC472625-5D53-486E-93E7-09F59828ACC6}" destId="{C94E30AE-5BCC-4075-8FAE-61114E6216FC}" srcOrd="0" destOrd="0" presId="urn:microsoft.com/office/officeart/2008/layout/PictureGrid"/>
    <dgm:cxn modelId="{27798E53-F076-436B-AD20-558150B97B1F}" srcId="{5D421EEA-7995-4347-923F-AF23C4624350}" destId="{BC472625-5D53-486E-93E7-09F59828ACC6}" srcOrd="3" destOrd="0" parTransId="{CDC4C946-718D-4B9F-B96E-867CAEBB7090}" sibTransId="{6983CD11-E2DF-464D-B447-B493F0561EEA}"/>
    <dgm:cxn modelId="{295939E6-1298-4A4B-89FF-33E862E3252D}" srcId="{5D421EEA-7995-4347-923F-AF23C4624350}" destId="{2C178A39-E501-437B-8C0A-EEA77E7A83F7}" srcOrd="2" destOrd="0" parTransId="{B4A3CE8B-895D-4B85-B244-3B85F3E32C94}" sibTransId="{942819E9-626C-4026-B462-836B5BB64E63}"/>
    <dgm:cxn modelId="{912B0977-157B-4C76-B3E8-8729E69D8636}" type="presOf" srcId="{2C178A39-E501-437B-8C0A-EEA77E7A83F7}" destId="{30E6522C-5835-4F67-93ED-5A669415D69A}" srcOrd="0" destOrd="0" presId="urn:microsoft.com/office/officeart/2008/layout/PictureGrid"/>
    <dgm:cxn modelId="{ED58A122-8B05-41F9-B439-B3CF70CADD1C}" type="presOf" srcId="{17F838E3-D3F5-408A-8835-2DA76444E307}" destId="{39F0A7C3-E9E9-4700-B099-281E3D28AD55}" srcOrd="0" destOrd="0" presId="urn:microsoft.com/office/officeart/2008/layout/PictureGrid"/>
    <dgm:cxn modelId="{867AE0C8-91C3-4099-AE0D-7301C9C25B07}" srcId="{5D421EEA-7995-4347-923F-AF23C4624350}" destId="{B9DF1801-B2E0-4B28-B987-AA029B6DA2CC}" srcOrd="0" destOrd="0" parTransId="{4A62D4E0-0B21-4F3A-8AD7-818E3358CB23}" sibTransId="{A8F4F02B-A96B-4629-91B4-0D7B827363F9}"/>
    <dgm:cxn modelId="{DAA902FC-F712-4730-9678-06972D965E4D}" srcId="{5D421EEA-7995-4347-923F-AF23C4624350}" destId="{17F838E3-D3F5-408A-8835-2DA76444E307}" srcOrd="1" destOrd="0" parTransId="{90B0561C-8DF4-49DD-A7A8-9F8F93077E11}" sibTransId="{F557B170-6C52-43E6-AFA6-F3932D0F61C3}"/>
    <dgm:cxn modelId="{11476305-06EE-4C5C-B415-97C696528D92}" type="presOf" srcId="{B9DF1801-B2E0-4B28-B987-AA029B6DA2CC}" destId="{B7FFCA15-FBB4-45EC-B618-82B2D829FF86}" srcOrd="0" destOrd="0" presId="urn:microsoft.com/office/officeart/2008/layout/PictureGrid"/>
    <dgm:cxn modelId="{ED85A7E6-3DD1-422B-A58E-2395F2485E9A}" type="presParOf" srcId="{7EE06643-AAB1-4404-948D-25468E5DEAE4}" destId="{9826BAD4-44EF-4A81-986D-A6C6D139D08C}" srcOrd="0" destOrd="0" presId="urn:microsoft.com/office/officeart/2008/layout/PictureGrid"/>
    <dgm:cxn modelId="{BD8850B8-D46A-4A1C-BC10-4BCDC9E1A026}" type="presParOf" srcId="{9826BAD4-44EF-4A81-986D-A6C6D139D08C}" destId="{B7FFCA15-FBB4-45EC-B618-82B2D829FF86}" srcOrd="0" destOrd="0" presId="urn:microsoft.com/office/officeart/2008/layout/PictureGrid"/>
    <dgm:cxn modelId="{91C65383-B07D-4334-B8B3-9B4CBAF562FA}" type="presParOf" srcId="{9826BAD4-44EF-4A81-986D-A6C6D139D08C}" destId="{006B42A0-A1DC-4979-BC9B-79FEA101480A}" srcOrd="1" destOrd="0" presId="urn:microsoft.com/office/officeart/2008/layout/PictureGrid"/>
    <dgm:cxn modelId="{C69E38C9-B412-4383-871E-80C1E00E62FA}" type="presParOf" srcId="{7EE06643-AAB1-4404-948D-25468E5DEAE4}" destId="{F42C38E0-BE75-4667-A108-9DA46ED8A14E}" srcOrd="1" destOrd="0" presId="urn:microsoft.com/office/officeart/2008/layout/PictureGrid"/>
    <dgm:cxn modelId="{28B61344-0194-4C99-B7A5-A8475692D2AD}" type="presParOf" srcId="{7EE06643-AAB1-4404-948D-25468E5DEAE4}" destId="{FDD6BBCA-B0E4-4BE1-8F25-1C014052B64D}" srcOrd="2" destOrd="0" presId="urn:microsoft.com/office/officeart/2008/layout/PictureGrid"/>
    <dgm:cxn modelId="{15FA5485-DB6B-4E16-92BD-003A1D517A1B}" type="presParOf" srcId="{FDD6BBCA-B0E4-4BE1-8F25-1C014052B64D}" destId="{39F0A7C3-E9E9-4700-B099-281E3D28AD55}" srcOrd="0" destOrd="0" presId="urn:microsoft.com/office/officeart/2008/layout/PictureGrid"/>
    <dgm:cxn modelId="{38626264-FFD8-4403-A3F2-089E769775ED}" type="presParOf" srcId="{FDD6BBCA-B0E4-4BE1-8F25-1C014052B64D}" destId="{C68FD38A-BC79-4A0E-959F-2F8C13733A2F}" srcOrd="1" destOrd="0" presId="urn:microsoft.com/office/officeart/2008/layout/PictureGrid"/>
    <dgm:cxn modelId="{BBBD9BDA-1AE7-4417-B8D2-FEC667437B08}" type="presParOf" srcId="{7EE06643-AAB1-4404-948D-25468E5DEAE4}" destId="{65B13F82-6A54-475D-B43C-15878C51C0DF}" srcOrd="3" destOrd="0" presId="urn:microsoft.com/office/officeart/2008/layout/PictureGrid"/>
    <dgm:cxn modelId="{E48262CB-70DC-4B7D-B703-92E575C372A0}" type="presParOf" srcId="{7EE06643-AAB1-4404-948D-25468E5DEAE4}" destId="{43F09758-365E-491E-A466-7A39C5C0190D}" srcOrd="4" destOrd="0" presId="urn:microsoft.com/office/officeart/2008/layout/PictureGrid"/>
    <dgm:cxn modelId="{AD63C11E-CDF3-4E30-8CF0-8B198FE56379}" type="presParOf" srcId="{43F09758-365E-491E-A466-7A39C5C0190D}" destId="{30E6522C-5835-4F67-93ED-5A669415D69A}" srcOrd="0" destOrd="0" presId="urn:microsoft.com/office/officeart/2008/layout/PictureGrid"/>
    <dgm:cxn modelId="{8B663250-E12D-4C56-86A3-D6710CADB0F1}" type="presParOf" srcId="{43F09758-365E-491E-A466-7A39C5C0190D}" destId="{C77C9C8B-790A-42CD-B458-D6559458C33D}" srcOrd="1" destOrd="0" presId="urn:microsoft.com/office/officeart/2008/layout/PictureGrid"/>
    <dgm:cxn modelId="{04712974-FC6E-4A3B-A2BE-667ED50FAA3F}" type="presParOf" srcId="{7EE06643-AAB1-4404-948D-25468E5DEAE4}" destId="{323D848A-9964-4EE4-851F-43A40F751724}" srcOrd="5" destOrd="0" presId="urn:microsoft.com/office/officeart/2008/layout/PictureGrid"/>
    <dgm:cxn modelId="{62DCF6F8-7892-4010-9939-80BA39C21DF8}" type="presParOf" srcId="{7EE06643-AAB1-4404-948D-25468E5DEAE4}" destId="{A82D8480-2ABA-4923-B860-23FEB3768123}" srcOrd="6" destOrd="0" presId="urn:microsoft.com/office/officeart/2008/layout/PictureGrid"/>
    <dgm:cxn modelId="{BD75FC41-FBA2-432B-9FDB-952779694090}" type="presParOf" srcId="{A82D8480-2ABA-4923-B860-23FEB3768123}" destId="{C94E30AE-5BCC-4075-8FAE-61114E6216FC}" srcOrd="0" destOrd="0" presId="urn:microsoft.com/office/officeart/2008/layout/PictureGrid"/>
    <dgm:cxn modelId="{19220175-A81E-40AC-9AC0-46BB892E0723}" type="presParOf" srcId="{A82D8480-2ABA-4923-B860-23FEB3768123}" destId="{1C9CC230-1A61-4814-80DC-4DE1BC7404FF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249AC0-8522-4A2E-8B6F-099DF1E28E6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EFF109-4F7F-40FA-B604-B218144201CE}">
      <dgm:prSet phldrT="[Text]" custT="1"/>
      <dgm:spPr>
        <a:xfrm>
          <a:off x="72009" y="144016"/>
          <a:ext cx="2407791" cy="187380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90000"/>
            </a:lnSpc>
            <a:spcAft>
              <a:spcPts val="300"/>
            </a:spcAft>
          </a:pPr>
          <a:r>
            <a:rPr lang="en-US" altLang="ja-JP" sz="16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❏NEDO</a:t>
          </a:r>
          <a:r>
            <a:rPr lang="ja-JP" altLang="en-US" sz="16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モデル事業として、中国</a:t>
          </a:r>
          <a:r>
            <a:rPr lang="en-US" altLang="en-US" sz="16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Conch</a:t>
          </a:r>
          <a:r>
            <a:rPr lang="ja-JP" altLang="en-US" sz="16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セメント社寧国工場で初導入、１９９８年３月稼働</a:t>
          </a:r>
          <a:endParaRPr lang="en-US" altLang="ja-JP" sz="1600" b="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pPr>
            <a:lnSpc>
              <a:spcPct val="90000"/>
            </a:lnSpc>
            <a:spcAft>
              <a:spcPts val="300"/>
            </a:spcAft>
          </a:pPr>
          <a:r>
            <a:rPr lang="en-US" altLang="ja-JP" sz="16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川崎重工の技術・設備</a:t>
          </a:r>
          <a:endParaRPr lang="en-US" altLang="ja-JP" sz="1600" b="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pPr>
            <a:lnSpc>
              <a:spcPct val="90000"/>
            </a:lnSpc>
            <a:spcAft>
              <a:spcPts val="300"/>
            </a:spcAft>
          </a:pPr>
          <a:r>
            <a:rPr lang="en-US" altLang="ja-JP" sz="16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❏4,000 t/d</a:t>
          </a:r>
          <a:r>
            <a:rPr lang="ja-JP" altLang="en-US" sz="16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のキリンに配置、容量：</a:t>
          </a:r>
          <a:r>
            <a:rPr lang="en-US" altLang="en-US" sz="16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6.48 MW </a:t>
          </a:r>
          <a:endParaRPr lang="en-US" altLang="ja-JP" sz="1600" b="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</dgm:t>
    </dgm:pt>
    <dgm:pt modelId="{0C5C2C25-74B9-4466-9D67-80D14B4A8D55}" type="parTrans" cxnId="{79454635-AD1F-46AC-A7C4-8E316FF1ACC6}">
      <dgm:prSet/>
      <dgm:spPr/>
      <dgm:t>
        <a:bodyPr/>
        <a:lstStyle/>
        <a:p>
          <a:endParaRPr lang="en-US"/>
        </a:p>
      </dgm:t>
    </dgm:pt>
    <dgm:pt modelId="{A5E4814F-7CF6-44CC-8792-9EFF9A1EBFCF}" type="sibTrans" cxnId="{79454635-AD1F-46AC-A7C4-8E316FF1ACC6}">
      <dgm:prSet/>
      <dgm:spPr/>
      <dgm:t>
        <a:bodyPr/>
        <a:lstStyle/>
        <a:p>
          <a:endParaRPr lang="en-US"/>
        </a:p>
      </dgm:t>
    </dgm:pt>
    <dgm:pt modelId="{D17AF98A-9AC8-4BCD-9529-5F0FEB4DF303}">
      <dgm:prSet phldrT="[Text]" custT="1"/>
      <dgm:spPr>
        <a:xfrm>
          <a:off x="2736302" y="2880331"/>
          <a:ext cx="2448271" cy="221599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spcAft>
              <a:spcPts val="30"/>
            </a:spcAft>
          </a:pPr>
          <a:r>
            <a: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❏Conch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セメントと川崎重工共同で自社工場に導入拡大</a:t>
          </a:r>
          <a:endParaRPr lang="en-US" altLang="ja-JP" sz="16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r>
            <a:rPr lang="en-US" altLang="ja-JP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２００５年１月までに１８のキリンに</a:t>
          </a:r>
          <a:r>
            <a:rPr lang="en-US" altLang="ja-JP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WHR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の１０セットを設置</a:t>
          </a:r>
          <a:endParaRPr lang="en-US" altLang="ja-JP" sz="16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r>
            <a:rPr lang="en-US" altLang="ja-JP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総容量：１６３</a:t>
          </a:r>
          <a:r>
            <a:rPr lang="en-US" altLang="ja-JP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MW</a:t>
          </a:r>
          <a:endParaRPr lang="en-US" sz="16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r>
            <a: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２００６－０９年間に</a:t>
          </a:r>
          <a:r>
            <a:rPr lang="en-US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3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つの合弁会社を設立</a:t>
          </a:r>
          <a:endParaRPr lang="en-US" sz="16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</dgm:t>
    </dgm:pt>
    <dgm:pt modelId="{D061C257-A02B-4844-9329-14DE651B52ED}" type="parTrans" cxnId="{FB5312AA-B764-4B69-A048-171CFD51B880}">
      <dgm:prSet/>
      <dgm:spPr/>
      <dgm:t>
        <a:bodyPr/>
        <a:lstStyle/>
        <a:p>
          <a:endParaRPr lang="en-US"/>
        </a:p>
      </dgm:t>
    </dgm:pt>
    <dgm:pt modelId="{66BE35A1-4986-4D1F-AA1D-F83561B839DC}" type="sibTrans" cxnId="{FB5312AA-B764-4B69-A048-171CFD51B880}">
      <dgm:prSet/>
      <dgm:spPr/>
      <dgm:t>
        <a:bodyPr/>
        <a:lstStyle/>
        <a:p>
          <a:endParaRPr lang="en-US"/>
        </a:p>
      </dgm:t>
    </dgm:pt>
    <dgm:pt modelId="{397ADFCF-FE8D-4B5B-BDBA-B6DBA29F1DC0}">
      <dgm:prSet phldrT="[Text]" custT="1"/>
      <dgm:spPr>
        <a:xfrm>
          <a:off x="5832651" y="2520288"/>
          <a:ext cx="2206338" cy="216137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spcAft>
              <a:spcPts val="30"/>
            </a:spcAft>
          </a:pPr>
          <a:r>
            <a: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２０１６年末までに中国国内の２３省・市に２０７セットを導入した</a:t>
          </a:r>
          <a:endParaRPr lang="en-US" altLang="ja-JP" sz="16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r>
            <a:rPr lang="en-US" altLang="ja-JP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更に、アジアに９の途上国で２３セットを普及できた</a:t>
          </a:r>
          <a:endParaRPr lang="en-US" altLang="ja-JP" sz="16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r>
            <a:rPr lang="en-US" altLang="ja-JP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合わせて、年間発電量：</a:t>
          </a:r>
          <a:r>
            <a:rPr lang="en-US" altLang="ja-JP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194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億</a:t>
          </a:r>
          <a:r>
            <a:rPr lang="en-US" altLang="ja-JP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kWh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、</a:t>
          </a:r>
          <a:r>
            <a:rPr lang="en-US" altLang="ja-JP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CO2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削減：１</a:t>
          </a:r>
          <a:r>
            <a:rPr lang="en-US" altLang="ja-JP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,</a:t>
          </a:r>
          <a:r>
            <a:rPr lang="ja-JP" alt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７９４万ドン</a:t>
          </a:r>
          <a:endParaRPr lang="en-US" altLang="en-US" sz="16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</dgm:t>
    </dgm:pt>
    <dgm:pt modelId="{DBA560D8-0500-45B9-84EE-2AF2A5CE3AE5}" type="parTrans" cxnId="{09CB2B94-791F-41E7-AF62-06B2EC4674F5}">
      <dgm:prSet/>
      <dgm:spPr/>
      <dgm:t>
        <a:bodyPr/>
        <a:lstStyle/>
        <a:p>
          <a:endParaRPr lang="en-US"/>
        </a:p>
      </dgm:t>
    </dgm:pt>
    <dgm:pt modelId="{5CB528EB-6D14-4CA9-8FCE-62EAA7C21D01}" type="sibTrans" cxnId="{09CB2B94-791F-41E7-AF62-06B2EC4674F5}">
      <dgm:prSet/>
      <dgm:spPr/>
      <dgm:t>
        <a:bodyPr/>
        <a:lstStyle/>
        <a:p>
          <a:endParaRPr lang="en-US"/>
        </a:p>
      </dgm:t>
    </dgm:pt>
    <dgm:pt modelId="{68835473-1046-4208-ADCF-0113B2669C21}" type="pres">
      <dgm:prSet presAssocID="{B8249AC0-8522-4A2E-8B6F-099DF1E28E66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538656-73E4-461A-982F-680DC22D4E6C}" type="pres">
      <dgm:prSet presAssocID="{B8249AC0-8522-4A2E-8B6F-099DF1E28E66}" presName="arrow" presStyleLbl="bgShp" presStyleIdx="0" presStyleCnt="1"/>
      <dgm:spPr>
        <a:xfrm>
          <a:off x="0" y="-34760"/>
          <a:ext cx="8208912" cy="5130569"/>
        </a:xfrm>
        <a:prstGeom prst="swooshArrow">
          <a:avLst>
            <a:gd name="adj1" fmla="val 25000"/>
            <a:gd name="adj2" fmla="val 25000"/>
          </a:avLst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8C4351F0-EDB1-49F5-8F76-AE1626FA4C82}" type="pres">
      <dgm:prSet presAssocID="{B8249AC0-8522-4A2E-8B6F-099DF1E28E66}" presName="arrowDiagram3" presStyleCnt="0"/>
      <dgm:spPr/>
    </dgm:pt>
    <dgm:pt modelId="{883CE8AC-0BDD-4B23-89B9-9E806696075B}" type="pres">
      <dgm:prSet presAssocID="{10EFF109-4F7F-40FA-B604-B218144201CE}" presName="bullet3a" presStyleLbl="node1" presStyleIdx="0" presStyleCnt="3" custScaleX="1028226" custScaleY="685484" custLinFactNeighborX="9390" custLinFactNeighborY="66898"/>
      <dgm:spPr>
        <a:xfrm>
          <a:off x="516699" y="3112324"/>
          <a:ext cx="1265097" cy="10015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3EDDD41-C86E-443F-A520-D1D4E94F2533}" type="pres">
      <dgm:prSet presAssocID="{10EFF109-4F7F-40FA-B604-B218144201CE}" presName="textBox3a" presStyleLbl="revTx" presStyleIdx="0" presStyleCnt="3" custScaleX="137648" custScaleY="126375" custLinFactY="-100000" custLinFactNeighborX="-37497" custLinFactNeighborY="-1207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7EA9E-C4DF-4D6F-821A-54A41E8962F9}" type="pres">
      <dgm:prSet presAssocID="{D17AF98A-9AC8-4BCD-9529-5F0FEB4DF303}" presName="bullet3b" presStyleLbl="node1" presStyleIdx="1" presStyleCnt="3" custScaleX="568806" custScaleY="379204"/>
      <dgm:spPr>
        <a:xfrm>
          <a:off x="2926477" y="2111869"/>
          <a:ext cx="385818" cy="38581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FB45E353-0A36-4019-AA05-40EDCDF6133F}" type="pres">
      <dgm:prSet presAssocID="{D17AF98A-9AC8-4BCD-9529-5F0FEB4DF303}" presName="textBox3b" presStyleLbl="revTx" presStyleIdx="1" presStyleCnt="3" custScaleX="124269" custScaleY="79397" custLinFactNeighborY="180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5B9B19-ED19-4CAC-94DB-76149651442C}" type="pres">
      <dgm:prSet presAssocID="{397ADFCF-FE8D-4B5B-BDBA-B6DBA29F1DC0}" presName="bullet3c" presStyleLbl="node1" presStyleIdx="2" presStyleCnt="3" custScaleX="411290" custScaleY="274194" custLinFactNeighborX="32771" custLinFactNeighborY="-14705"/>
      <dgm:spPr>
        <a:xfrm>
          <a:off x="5192136" y="1263273"/>
          <a:ext cx="533579" cy="53357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84E66D2-CCF8-49A9-B554-5E92C1E494A5}" type="pres">
      <dgm:prSet presAssocID="{397ADFCF-FE8D-4B5B-BDBA-B6DBA29F1DC0}" presName="textBox3c" presStyleLbl="revTx" presStyleIdx="2" presStyleCnt="3" custScaleX="111989" custScaleY="60615" custLinFactNeighborX="24964" custLinFactNeighborY="121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61F339-B8A4-4704-9403-C9CCC0B65342}" type="presOf" srcId="{397ADFCF-FE8D-4B5B-BDBA-B6DBA29F1DC0}" destId="{284E66D2-CCF8-49A9-B554-5E92C1E494A5}" srcOrd="0" destOrd="0" presId="urn:microsoft.com/office/officeart/2005/8/layout/arrow2"/>
    <dgm:cxn modelId="{865CE640-2F12-44DB-A64C-5F4FCAF40C5F}" type="presOf" srcId="{B8249AC0-8522-4A2E-8B6F-099DF1E28E66}" destId="{68835473-1046-4208-ADCF-0113B2669C21}" srcOrd="0" destOrd="0" presId="urn:microsoft.com/office/officeart/2005/8/layout/arrow2"/>
    <dgm:cxn modelId="{FB5312AA-B764-4B69-A048-171CFD51B880}" srcId="{B8249AC0-8522-4A2E-8B6F-099DF1E28E66}" destId="{D17AF98A-9AC8-4BCD-9529-5F0FEB4DF303}" srcOrd="1" destOrd="0" parTransId="{D061C257-A02B-4844-9329-14DE651B52ED}" sibTransId="{66BE35A1-4986-4D1F-AA1D-F83561B839DC}"/>
    <dgm:cxn modelId="{D8A498D8-871E-4548-A178-2E3C3CFAAE2C}" type="presOf" srcId="{D17AF98A-9AC8-4BCD-9529-5F0FEB4DF303}" destId="{FB45E353-0A36-4019-AA05-40EDCDF6133F}" srcOrd="0" destOrd="0" presId="urn:microsoft.com/office/officeart/2005/8/layout/arrow2"/>
    <dgm:cxn modelId="{79454635-AD1F-46AC-A7C4-8E316FF1ACC6}" srcId="{B8249AC0-8522-4A2E-8B6F-099DF1E28E66}" destId="{10EFF109-4F7F-40FA-B604-B218144201CE}" srcOrd="0" destOrd="0" parTransId="{0C5C2C25-74B9-4466-9D67-80D14B4A8D55}" sibTransId="{A5E4814F-7CF6-44CC-8792-9EFF9A1EBFCF}"/>
    <dgm:cxn modelId="{E81E13B6-400E-467A-BFEA-7B8E4489BDAC}" type="presOf" srcId="{10EFF109-4F7F-40FA-B604-B218144201CE}" destId="{F3EDDD41-C86E-443F-A520-D1D4E94F2533}" srcOrd="0" destOrd="0" presId="urn:microsoft.com/office/officeart/2005/8/layout/arrow2"/>
    <dgm:cxn modelId="{09CB2B94-791F-41E7-AF62-06B2EC4674F5}" srcId="{B8249AC0-8522-4A2E-8B6F-099DF1E28E66}" destId="{397ADFCF-FE8D-4B5B-BDBA-B6DBA29F1DC0}" srcOrd="2" destOrd="0" parTransId="{DBA560D8-0500-45B9-84EE-2AF2A5CE3AE5}" sibTransId="{5CB528EB-6D14-4CA9-8FCE-62EAA7C21D01}"/>
    <dgm:cxn modelId="{4162081B-4757-4B05-A2B3-5B9068837890}" type="presParOf" srcId="{68835473-1046-4208-ADCF-0113B2669C21}" destId="{03538656-73E4-461A-982F-680DC22D4E6C}" srcOrd="0" destOrd="0" presId="urn:microsoft.com/office/officeart/2005/8/layout/arrow2"/>
    <dgm:cxn modelId="{4E69998C-1BCB-4977-ACF8-FC6780A3D713}" type="presParOf" srcId="{68835473-1046-4208-ADCF-0113B2669C21}" destId="{8C4351F0-EDB1-49F5-8F76-AE1626FA4C82}" srcOrd="1" destOrd="0" presId="urn:microsoft.com/office/officeart/2005/8/layout/arrow2"/>
    <dgm:cxn modelId="{3F4EB934-E44C-4C92-8562-8ABB4F53720B}" type="presParOf" srcId="{8C4351F0-EDB1-49F5-8F76-AE1626FA4C82}" destId="{883CE8AC-0BDD-4B23-89B9-9E806696075B}" srcOrd="0" destOrd="0" presId="urn:microsoft.com/office/officeart/2005/8/layout/arrow2"/>
    <dgm:cxn modelId="{FB705A60-66F5-4A2E-B931-B95D83F7FFFC}" type="presParOf" srcId="{8C4351F0-EDB1-49F5-8F76-AE1626FA4C82}" destId="{F3EDDD41-C86E-443F-A520-D1D4E94F2533}" srcOrd="1" destOrd="0" presId="urn:microsoft.com/office/officeart/2005/8/layout/arrow2"/>
    <dgm:cxn modelId="{2E6D3DC5-3611-4200-9374-71E8CC7741A2}" type="presParOf" srcId="{8C4351F0-EDB1-49F5-8F76-AE1626FA4C82}" destId="{B727EA9E-C4DF-4D6F-821A-54A41E8962F9}" srcOrd="2" destOrd="0" presId="urn:microsoft.com/office/officeart/2005/8/layout/arrow2"/>
    <dgm:cxn modelId="{6F7CDAE4-1752-4F0B-BE98-D27895B1FF6C}" type="presParOf" srcId="{8C4351F0-EDB1-49F5-8F76-AE1626FA4C82}" destId="{FB45E353-0A36-4019-AA05-40EDCDF6133F}" srcOrd="3" destOrd="0" presId="urn:microsoft.com/office/officeart/2005/8/layout/arrow2"/>
    <dgm:cxn modelId="{9D47FF8A-449B-4A37-B3F3-91B0F315E3CA}" type="presParOf" srcId="{8C4351F0-EDB1-49F5-8F76-AE1626FA4C82}" destId="{A25B9B19-ED19-4CAC-94DB-76149651442C}" srcOrd="4" destOrd="0" presId="urn:microsoft.com/office/officeart/2005/8/layout/arrow2"/>
    <dgm:cxn modelId="{0F35C72E-7EC0-45D7-A9BD-E355A3E5FEB8}" type="presParOf" srcId="{8C4351F0-EDB1-49F5-8F76-AE1626FA4C82}" destId="{284E66D2-CCF8-49A9-B554-5E92C1E494A5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4DBED5-2F27-4BF8-B23B-FC00169675A4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CA0787-BD23-4830-8D69-DFD443E0AA63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ja-JP" altLang="en-US" sz="1800" b="1" dirty="0" smtClean="0"/>
            <a:t>技術の特徴：</a:t>
          </a:r>
          <a:r>
            <a:rPr lang="ja-JP" altLang="en-US" sz="1600" dirty="0" smtClean="0"/>
            <a:t>ア）すべての家庭ごみに適応、分別や粉砕には不要。イ）</a:t>
          </a:r>
          <a:r>
            <a:rPr lang="ja-JP" altLang="ja-JP" sz="1600" dirty="0" smtClean="0"/>
            <a:t>ごみピットは密閉され、負圧状態</a:t>
          </a:r>
          <a:r>
            <a:rPr lang="ja-JP" altLang="en-US" sz="1600" dirty="0" smtClean="0"/>
            <a:t>で</a:t>
          </a:r>
          <a:r>
            <a:rPr lang="ja-JP" altLang="ja-JP" sz="1600" dirty="0" smtClean="0"/>
            <a:t>臭気物質</a:t>
          </a:r>
          <a:r>
            <a:rPr lang="ja-JP" altLang="en-US" sz="1600" dirty="0" smtClean="0"/>
            <a:t>を</a:t>
          </a:r>
          <a:r>
            <a:rPr lang="ja-JP" altLang="ja-JP" sz="1600" dirty="0" smtClean="0"/>
            <a:t>制御できる</a:t>
          </a:r>
          <a:r>
            <a:rPr lang="ja-JP" altLang="en-US" sz="1600" dirty="0" smtClean="0"/>
            <a:t>。ウ）</a:t>
          </a:r>
          <a:r>
            <a:rPr lang="ja-JP" altLang="ja-JP" sz="1600" dirty="0" smtClean="0"/>
            <a:t>浸出液をガス化炉またはキルンに完全に分解</a:t>
          </a:r>
          <a:r>
            <a:rPr lang="ja-JP" altLang="en-US" sz="1600" dirty="0" smtClean="0"/>
            <a:t>。エ）</a:t>
          </a:r>
          <a:r>
            <a:rPr lang="ja-JP" altLang="ja-JP" sz="1600" dirty="0" smtClean="0"/>
            <a:t>ダイオキシンは完全に分解</a:t>
          </a:r>
          <a:r>
            <a:rPr lang="ja-JP" altLang="en-US" sz="1600" dirty="0" smtClean="0"/>
            <a:t>、</a:t>
          </a:r>
          <a:r>
            <a:rPr lang="en-US" altLang="en-US" sz="1600" dirty="0" smtClean="0"/>
            <a:t>EU2000</a:t>
          </a:r>
          <a:r>
            <a:rPr lang="ja-JP" altLang="en-US" sz="1600" dirty="0" smtClean="0"/>
            <a:t>標準よりもずっと以下。</a:t>
          </a:r>
          <a:endParaRPr lang="en-US" sz="1600" dirty="0"/>
        </a:p>
      </dgm:t>
    </dgm:pt>
    <dgm:pt modelId="{1D786765-A397-4511-839D-57521B0E2C55}" type="parTrans" cxnId="{705BE379-B61D-491C-BE5C-85FB7E255BB9}">
      <dgm:prSet/>
      <dgm:spPr/>
      <dgm:t>
        <a:bodyPr/>
        <a:lstStyle/>
        <a:p>
          <a:endParaRPr lang="en-US"/>
        </a:p>
      </dgm:t>
    </dgm:pt>
    <dgm:pt modelId="{D0205C43-8E0B-41AF-86EB-0A5DA24D13B2}" type="sibTrans" cxnId="{705BE379-B61D-491C-BE5C-85FB7E255BB9}">
      <dgm:prSet/>
      <dgm:spPr/>
      <dgm:t>
        <a:bodyPr/>
        <a:lstStyle/>
        <a:p>
          <a:endParaRPr lang="en-US"/>
        </a:p>
      </dgm:t>
    </dgm:pt>
    <dgm:pt modelId="{13A5145E-0B57-4A82-B05F-8368B2740FCD}" type="pres">
      <dgm:prSet presAssocID="{544DBED5-2F27-4BF8-B23B-FC00169675A4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78385FD8-B1CE-48C9-B508-615E7D88FFC5}" type="pres">
      <dgm:prSet presAssocID="{A5CA0787-BD23-4830-8D69-DFD443E0AA63}" presName="composite" presStyleCnt="0"/>
      <dgm:spPr/>
    </dgm:pt>
    <dgm:pt modelId="{85AC71B7-E63B-4DA7-AA97-5CBC3C8E4BA3}" type="pres">
      <dgm:prSet presAssocID="{A5CA0787-BD23-4830-8D69-DFD443E0AA63}" presName="Image" presStyleLbl="bgShp" presStyleIdx="0" presStyleCnt="1" custScaleX="138740" custScaleY="107223" custLinFactNeighborX="6376" custLinFactNeighborY="-7874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9B5F78C8-9B0F-4C16-9365-21316A66B966}" type="pres">
      <dgm:prSet presAssocID="{A5CA0787-BD23-4830-8D69-DFD443E0AA63}" presName="Parent" presStyleLbl="node0" presStyleIdx="0" presStyleCnt="1" custScaleX="159739" custScaleY="73562" custLinFactNeighborX="-8033" custLinFactNeighborY="493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5BE379-B61D-491C-BE5C-85FB7E255BB9}" srcId="{544DBED5-2F27-4BF8-B23B-FC00169675A4}" destId="{A5CA0787-BD23-4830-8D69-DFD443E0AA63}" srcOrd="0" destOrd="0" parTransId="{1D786765-A397-4511-839D-57521B0E2C55}" sibTransId="{D0205C43-8E0B-41AF-86EB-0A5DA24D13B2}"/>
    <dgm:cxn modelId="{F504FCCC-5AA5-42E8-AF68-67906B04E9A2}" type="presOf" srcId="{544DBED5-2F27-4BF8-B23B-FC00169675A4}" destId="{13A5145E-0B57-4A82-B05F-8368B2740FCD}" srcOrd="0" destOrd="0" presId="urn:microsoft.com/office/officeart/2008/layout/BendingPictureCaption"/>
    <dgm:cxn modelId="{F1A0219F-15A8-41DB-AAE5-4D25F4E2314B}" type="presOf" srcId="{A5CA0787-BD23-4830-8D69-DFD443E0AA63}" destId="{9B5F78C8-9B0F-4C16-9365-21316A66B966}" srcOrd="0" destOrd="0" presId="urn:microsoft.com/office/officeart/2008/layout/BendingPictureCaption"/>
    <dgm:cxn modelId="{FC7F2AB7-4DD2-4999-8A30-28551E6C1896}" type="presParOf" srcId="{13A5145E-0B57-4A82-B05F-8368B2740FCD}" destId="{78385FD8-B1CE-48C9-B508-615E7D88FFC5}" srcOrd="0" destOrd="0" presId="urn:microsoft.com/office/officeart/2008/layout/BendingPictureCaption"/>
    <dgm:cxn modelId="{EC7CCC41-63B1-44D0-9AD9-A41E044B2806}" type="presParOf" srcId="{78385FD8-B1CE-48C9-B508-615E7D88FFC5}" destId="{85AC71B7-E63B-4DA7-AA97-5CBC3C8E4BA3}" srcOrd="0" destOrd="0" presId="urn:microsoft.com/office/officeart/2008/layout/BendingPictureCaption"/>
    <dgm:cxn modelId="{974ECAD6-79D3-491F-9B3C-4DEF23527425}" type="presParOf" srcId="{78385FD8-B1CE-48C9-B508-615E7D88FFC5}" destId="{9B5F78C8-9B0F-4C16-9365-21316A66B9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91F275-880A-4549-9A27-F595739047A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A4EF8DF8-7BD5-437F-A152-2CF8F76D7569}">
      <dgm:prSet phldrT="[Text]" custT="1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>
            <a:lnSpc>
              <a:spcPct val="100000"/>
            </a:lnSpc>
            <a:spcAft>
              <a:spcPts val="300"/>
            </a:spcAft>
          </a:pPr>
          <a:r>
            <a:rPr lang="en-US" altLang="ja-JP" sz="1800" dirty="0" smtClean="0">
              <a:solidFill>
                <a:schemeClr val="tx1"/>
              </a:solidFill>
              <a:latin typeface="MS Mincho" panose="02020609040205080304" pitchFamily="49" charset="-128"/>
              <a:ea typeface="MS Mincho" panose="02020609040205080304" pitchFamily="49" charset="-128"/>
            </a:rPr>
            <a:t>✎</a:t>
          </a:r>
          <a:r>
            <a:rPr lang="en-US" altLang="ja-JP" sz="1800" dirty="0" smtClean="0">
              <a:solidFill>
                <a:schemeClr val="tx1"/>
              </a:solidFill>
            </a:rPr>
            <a:t>CKK</a:t>
          </a:r>
          <a:r>
            <a:rPr lang="ja-JP" altLang="en-US" sz="1800" dirty="0" smtClean="0">
              <a:solidFill>
                <a:schemeClr val="tx1"/>
              </a:solidFill>
            </a:rPr>
            <a:t>の第</a:t>
          </a:r>
          <a:r>
            <a:rPr lang="en-US" altLang="ja-JP" sz="1800" dirty="0" smtClean="0">
              <a:solidFill>
                <a:schemeClr val="tx1"/>
              </a:solidFill>
            </a:rPr>
            <a:t>1</a:t>
          </a:r>
          <a:r>
            <a:rPr lang="ja-JP" altLang="en-US" sz="1800" dirty="0" smtClean="0">
              <a:solidFill>
                <a:schemeClr val="tx1"/>
              </a:solidFill>
            </a:rPr>
            <a:t>号は</a:t>
          </a:r>
          <a:r>
            <a:rPr lang="en-US" altLang="ja-JP" sz="1800" dirty="0" smtClean="0">
              <a:solidFill>
                <a:schemeClr val="tx1"/>
              </a:solidFill>
            </a:rPr>
            <a:t>2008</a:t>
          </a:r>
          <a:r>
            <a:rPr lang="ja-JP" altLang="en-US" sz="1800" dirty="0" smtClean="0">
              <a:solidFill>
                <a:schemeClr val="tx1"/>
              </a:solidFill>
            </a:rPr>
            <a:t>年</a:t>
          </a:r>
          <a:r>
            <a:rPr lang="en-US" altLang="ja-JP" sz="1800" dirty="0" smtClean="0">
              <a:solidFill>
                <a:schemeClr val="tx1"/>
              </a:solidFill>
            </a:rPr>
            <a:t>10</a:t>
          </a:r>
          <a:r>
            <a:rPr lang="ja-JP" altLang="en-US" sz="1800" dirty="0" smtClean="0">
              <a:solidFill>
                <a:schemeClr val="tx1"/>
              </a:solidFill>
            </a:rPr>
            <a:t>月に建設開始、</a:t>
          </a:r>
          <a:r>
            <a:rPr lang="en-US" altLang="en-US" sz="1800" dirty="0" smtClean="0">
              <a:solidFill>
                <a:schemeClr val="tx1"/>
              </a:solidFill>
            </a:rPr>
            <a:t>2010</a:t>
          </a:r>
          <a:r>
            <a:rPr lang="ja-JP" altLang="en-US" sz="1800" dirty="0" smtClean="0">
              <a:solidFill>
                <a:schemeClr val="tx1"/>
              </a:solidFill>
            </a:rPr>
            <a:t>年</a:t>
          </a:r>
          <a:r>
            <a:rPr lang="en-US" altLang="en-US" sz="1800" dirty="0" smtClean="0">
              <a:solidFill>
                <a:schemeClr val="tx1"/>
              </a:solidFill>
            </a:rPr>
            <a:t>4</a:t>
          </a:r>
          <a:r>
            <a:rPr lang="ja-JP" altLang="en-US" sz="1800" dirty="0" smtClean="0">
              <a:solidFill>
                <a:schemeClr val="tx1"/>
              </a:solidFill>
            </a:rPr>
            <a:t>月に操業開始</a:t>
          </a:r>
          <a:endParaRPr lang="en-US" altLang="ja-JP" sz="1800" dirty="0" smtClean="0">
            <a:solidFill>
              <a:schemeClr val="tx1"/>
            </a:solidFill>
          </a:endParaRPr>
        </a:p>
        <a:p>
          <a:pPr>
            <a:lnSpc>
              <a:spcPct val="100000"/>
            </a:lnSpc>
            <a:spcAft>
              <a:spcPts val="300"/>
            </a:spcAft>
          </a:pPr>
          <a:r>
            <a:rPr lang="en-US" altLang="ja-JP" sz="1800" dirty="0" smtClean="0">
              <a:solidFill>
                <a:schemeClr val="tx1"/>
              </a:solidFill>
            </a:rPr>
            <a:t>✎Conch</a:t>
          </a:r>
          <a:r>
            <a:rPr lang="ja-JP" altLang="ja-JP" sz="1800" dirty="0" smtClean="0">
              <a:solidFill>
                <a:schemeClr val="tx1"/>
              </a:solidFill>
            </a:rPr>
            <a:t>銅陵</a:t>
          </a:r>
          <a:r>
            <a:rPr lang="ja-JP" altLang="en-US" sz="1800" dirty="0" smtClean="0">
              <a:solidFill>
                <a:schemeClr val="tx1"/>
              </a:solidFill>
            </a:rPr>
            <a:t>工場に設置</a:t>
          </a:r>
          <a:endParaRPr lang="en-US" altLang="ja-JP" sz="1800" dirty="0" smtClean="0">
            <a:solidFill>
              <a:schemeClr val="tx1"/>
            </a:solidFill>
          </a:endParaRPr>
        </a:p>
        <a:p>
          <a:pPr>
            <a:lnSpc>
              <a:spcPct val="100000"/>
            </a:lnSpc>
            <a:spcAft>
              <a:spcPts val="300"/>
            </a:spcAft>
          </a:pPr>
          <a:r>
            <a:rPr lang="en-US" altLang="ja-JP" sz="1800" dirty="0" smtClean="0">
              <a:solidFill>
                <a:schemeClr val="tx1"/>
              </a:solidFill>
            </a:rPr>
            <a:t>✎</a:t>
          </a:r>
          <a:r>
            <a:rPr lang="ja-JP" altLang="en-US" sz="1800" dirty="0" smtClean="0">
              <a:solidFill>
                <a:schemeClr val="tx1"/>
              </a:solidFill>
            </a:rPr>
            <a:t>設計処理能力：</a:t>
          </a:r>
          <a:r>
            <a:rPr lang="en-US" altLang="ja-JP" sz="1800" dirty="0" smtClean="0">
              <a:solidFill>
                <a:schemeClr val="tx1"/>
              </a:solidFill>
            </a:rPr>
            <a:t>600</a:t>
          </a:r>
          <a:r>
            <a:rPr lang="ja-JP" altLang="en-US" sz="1800" dirty="0" smtClean="0">
              <a:solidFill>
                <a:schemeClr val="tx1"/>
              </a:solidFill>
            </a:rPr>
            <a:t>トン</a:t>
          </a:r>
          <a:r>
            <a:rPr lang="en-US" altLang="ja-JP" sz="1800" dirty="0" smtClean="0">
              <a:solidFill>
                <a:schemeClr val="tx1"/>
              </a:solidFill>
            </a:rPr>
            <a:t>/</a:t>
          </a:r>
          <a:r>
            <a:rPr lang="ja-JP" altLang="en-US" sz="1800" dirty="0" smtClean="0">
              <a:solidFill>
                <a:schemeClr val="tx1"/>
              </a:solidFill>
            </a:rPr>
            <a:t>日、初期：</a:t>
          </a:r>
          <a:r>
            <a:rPr lang="en-US" altLang="ja-JP" sz="1800" dirty="0" smtClean="0">
              <a:solidFill>
                <a:schemeClr val="tx1"/>
              </a:solidFill>
            </a:rPr>
            <a:t>300</a:t>
          </a:r>
          <a:r>
            <a:rPr lang="ja-JP" altLang="en-US" sz="1800" dirty="0" smtClean="0">
              <a:solidFill>
                <a:schemeClr val="tx1"/>
              </a:solidFill>
            </a:rPr>
            <a:t>トン</a:t>
          </a:r>
          <a:r>
            <a:rPr lang="en-US" altLang="en-US" sz="1800" dirty="0" smtClean="0">
              <a:solidFill>
                <a:schemeClr val="tx1"/>
              </a:solidFill>
            </a:rPr>
            <a:t>/</a:t>
          </a:r>
          <a:r>
            <a:rPr lang="ja-JP" altLang="en-US" sz="1800" dirty="0" smtClean="0">
              <a:solidFill>
                <a:schemeClr val="tx1"/>
              </a:solidFill>
            </a:rPr>
            <a:t>日</a:t>
          </a:r>
          <a:endParaRPr lang="en-US" altLang="ja-JP" sz="1800" dirty="0" smtClean="0">
            <a:solidFill>
              <a:schemeClr val="tx1"/>
            </a:solidFill>
          </a:endParaRPr>
        </a:p>
        <a:p>
          <a:pPr>
            <a:lnSpc>
              <a:spcPct val="100000"/>
            </a:lnSpc>
            <a:spcAft>
              <a:spcPts val="300"/>
            </a:spcAft>
          </a:pPr>
          <a:r>
            <a:rPr lang="en-US" altLang="ja-JP" sz="1800" dirty="0" smtClean="0">
              <a:solidFill>
                <a:schemeClr val="tx1"/>
              </a:solidFill>
            </a:rPr>
            <a:t>✎</a:t>
          </a:r>
          <a:r>
            <a:rPr lang="ja-JP" altLang="ja-JP" sz="1800" dirty="0" smtClean="0">
              <a:solidFill>
                <a:schemeClr val="tx1"/>
              </a:solidFill>
            </a:rPr>
            <a:t>運用コスト</a:t>
          </a:r>
          <a:r>
            <a:rPr lang="ja-JP" altLang="en-US" sz="1800" dirty="0" smtClean="0">
              <a:solidFill>
                <a:schemeClr val="tx1"/>
              </a:solidFill>
            </a:rPr>
            <a:t>：</a:t>
          </a:r>
          <a:r>
            <a:rPr lang="en-US" altLang="ja-JP" sz="1800" dirty="0" smtClean="0">
              <a:solidFill>
                <a:schemeClr val="tx1"/>
              </a:solidFill>
            </a:rPr>
            <a:t>70</a:t>
          </a:r>
          <a:r>
            <a:rPr lang="ja-JP" altLang="en-US" sz="1800" dirty="0" smtClean="0">
              <a:solidFill>
                <a:schemeClr val="tx1"/>
              </a:solidFill>
            </a:rPr>
            <a:t>元</a:t>
          </a:r>
          <a:r>
            <a:rPr lang="en-US" altLang="en-US" sz="1800" dirty="0" smtClean="0">
              <a:solidFill>
                <a:schemeClr val="tx1"/>
              </a:solidFill>
            </a:rPr>
            <a:t>/</a:t>
          </a:r>
          <a:r>
            <a:rPr lang="ja-JP" altLang="en-US" sz="1800" dirty="0" smtClean="0">
              <a:solidFill>
                <a:schemeClr val="tx1"/>
              </a:solidFill>
            </a:rPr>
            <a:t>トン、総コスト：</a:t>
          </a:r>
          <a:r>
            <a:rPr lang="en-US" altLang="ja-JP" sz="1800" dirty="0" smtClean="0">
              <a:solidFill>
                <a:schemeClr val="tx1"/>
              </a:solidFill>
            </a:rPr>
            <a:t>22</a:t>
          </a:r>
          <a:r>
            <a:rPr lang="en-US" altLang="en-US" sz="1800" dirty="0" smtClean="0">
              <a:solidFill>
                <a:schemeClr val="tx1"/>
              </a:solidFill>
            </a:rPr>
            <a:t>0</a:t>
          </a:r>
          <a:r>
            <a:rPr lang="ja-JP" altLang="en-US" sz="1800" dirty="0" smtClean="0">
              <a:solidFill>
                <a:schemeClr val="tx1"/>
              </a:solidFill>
            </a:rPr>
            <a:t>元</a:t>
          </a:r>
          <a:r>
            <a:rPr lang="en-US" altLang="en-US" sz="1800" dirty="0" smtClean="0">
              <a:solidFill>
                <a:schemeClr val="tx1"/>
              </a:solidFill>
            </a:rPr>
            <a:t>/</a:t>
          </a:r>
          <a:r>
            <a:rPr lang="ja-JP" altLang="en-US" sz="1800" dirty="0" smtClean="0">
              <a:solidFill>
                <a:schemeClr val="tx1"/>
              </a:solidFill>
            </a:rPr>
            <a:t>トン</a:t>
          </a:r>
          <a:endParaRPr lang="en-US" altLang="en-US" sz="1800" dirty="0" smtClean="0">
            <a:solidFill>
              <a:schemeClr val="tx1"/>
            </a:solidFill>
          </a:endParaRPr>
        </a:p>
      </dgm:t>
    </dgm:pt>
    <dgm:pt modelId="{4FC6F1EF-6B3D-406C-A1FE-9B8C9E1011AF}" type="parTrans" cxnId="{757E07FA-3AA1-40E3-9C94-54E0964E3BE6}">
      <dgm:prSet/>
      <dgm:spPr/>
      <dgm:t>
        <a:bodyPr/>
        <a:lstStyle/>
        <a:p>
          <a:endParaRPr lang="en-US"/>
        </a:p>
      </dgm:t>
    </dgm:pt>
    <dgm:pt modelId="{F1A3E262-BE7F-4CE7-A0EB-5005BED7591D}" type="sibTrans" cxnId="{757E07FA-3AA1-40E3-9C94-54E0964E3BE6}">
      <dgm:prSet/>
      <dgm:spPr/>
      <dgm:t>
        <a:bodyPr/>
        <a:lstStyle/>
        <a:p>
          <a:endParaRPr lang="en-US"/>
        </a:p>
      </dgm:t>
    </dgm:pt>
    <dgm:pt modelId="{8CF7720C-E66A-4B16-B984-06C0896BE371}">
      <dgm:prSet phldrT="[Text]" custT="1"/>
      <dgm:spPr>
        <a:solidFill>
          <a:srgbClr val="92D05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en-US" altLang="ja-JP" sz="1800" dirty="0" smtClean="0">
              <a:solidFill>
                <a:schemeClr val="tx1"/>
              </a:solidFill>
              <a:latin typeface="MS Mincho" panose="02020609040205080304" pitchFamily="49" charset="-128"/>
              <a:ea typeface="MS Mincho" panose="02020609040205080304" pitchFamily="49" charset="-128"/>
            </a:rPr>
            <a:t>✎</a:t>
          </a:r>
          <a:r>
            <a:rPr lang="ja-JP" altLang="en-US" sz="1800" dirty="0" smtClean="0">
              <a:solidFill>
                <a:schemeClr val="tx1"/>
              </a:solidFill>
            </a:rPr>
            <a:t>初期投資の多様化：セメント会社、地方政府</a:t>
          </a:r>
          <a:endParaRPr lang="en-US" altLang="ja-JP" sz="1800" dirty="0" smtClean="0">
            <a:solidFill>
              <a:schemeClr val="tx1"/>
            </a:solidFill>
          </a:endParaRPr>
        </a:p>
        <a:p>
          <a:pPr algn="l">
            <a:lnSpc>
              <a:spcPct val="100000"/>
            </a:lnSpc>
            <a:spcAft>
              <a:spcPts val="300"/>
            </a:spcAft>
          </a:pPr>
          <a:r>
            <a:rPr lang="en-US" altLang="ja-JP" sz="1800" dirty="0" smtClean="0">
              <a:solidFill>
                <a:schemeClr val="tx1"/>
              </a:solidFill>
              <a:latin typeface="MS Mincho" panose="02020609040205080304" pitchFamily="49" charset="-128"/>
              <a:ea typeface="MS Mincho" panose="02020609040205080304" pitchFamily="49" charset="-128"/>
            </a:rPr>
            <a:t>✎</a:t>
          </a:r>
          <a:r>
            <a:rPr lang="ja-JP" altLang="en-US" sz="1800" dirty="0" smtClean="0">
              <a:solidFill>
                <a:schemeClr val="tx1"/>
              </a:solidFill>
            </a:rPr>
            <a:t>更なる拡大のポテンシャルは高い</a:t>
          </a:r>
          <a:endParaRPr lang="en-US" altLang="ja-JP" sz="1800" dirty="0" smtClean="0">
            <a:solidFill>
              <a:schemeClr val="tx1"/>
            </a:solidFill>
          </a:endParaRPr>
        </a:p>
        <a:p>
          <a:pPr algn="l">
            <a:lnSpc>
              <a:spcPct val="100000"/>
            </a:lnSpc>
            <a:spcAft>
              <a:spcPts val="300"/>
            </a:spcAft>
          </a:pPr>
          <a:r>
            <a:rPr lang="en-US" altLang="ja-JP" sz="1800" dirty="0" smtClean="0">
              <a:solidFill>
                <a:schemeClr val="tx1"/>
              </a:solidFill>
              <a:latin typeface="MS Mincho" panose="02020609040205080304" pitchFamily="49" charset="-128"/>
              <a:ea typeface="MS Mincho" panose="02020609040205080304" pitchFamily="49" charset="-128"/>
            </a:rPr>
            <a:t>✎</a:t>
          </a:r>
          <a:r>
            <a:rPr lang="ja-JP" altLang="en-US" sz="1800" dirty="0" smtClean="0">
              <a:solidFill>
                <a:schemeClr val="tx1"/>
              </a:solidFill>
            </a:rPr>
            <a:t>問題点：</a:t>
          </a:r>
          <a:r>
            <a:rPr lang="en-US" altLang="ja-JP" sz="1800" dirty="0" smtClean="0">
              <a:solidFill>
                <a:schemeClr val="tx1"/>
              </a:solidFill>
            </a:rPr>
            <a:t>EIA</a:t>
          </a:r>
          <a:r>
            <a:rPr lang="ja-JP" altLang="en-US" sz="1800" dirty="0" smtClean="0">
              <a:solidFill>
                <a:schemeClr val="tx1"/>
              </a:solidFill>
            </a:rPr>
            <a:t>の審査は厳しい、廃棄物と汚泥の供給不足、東北地域のセメント工場は冬季に操業停止等</a:t>
          </a:r>
          <a:endParaRPr lang="en-US" sz="1800" dirty="0">
            <a:solidFill>
              <a:schemeClr val="tx1"/>
            </a:solidFill>
          </a:endParaRPr>
        </a:p>
      </dgm:t>
    </dgm:pt>
    <dgm:pt modelId="{83CB4D81-DD94-4062-AEE3-225EC6EAAE48}" type="parTrans" cxnId="{5834CD7D-0BD8-4A9D-B11B-530D49A1DBEF}">
      <dgm:prSet/>
      <dgm:spPr/>
      <dgm:t>
        <a:bodyPr/>
        <a:lstStyle/>
        <a:p>
          <a:endParaRPr lang="en-US"/>
        </a:p>
      </dgm:t>
    </dgm:pt>
    <dgm:pt modelId="{78DF5BB2-FE26-45DC-94CD-F7C281D91EF2}" type="sibTrans" cxnId="{5834CD7D-0BD8-4A9D-B11B-530D49A1DBEF}">
      <dgm:prSet/>
      <dgm:spPr/>
      <dgm:t>
        <a:bodyPr/>
        <a:lstStyle/>
        <a:p>
          <a:endParaRPr lang="en-US"/>
        </a:p>
      </dgm:t>
    </dgm:pt>
    <dgm:pt modelId="{F4EFCF65-C4F5-4407-93EB-34843CE0D3CB}">
      <dgm:prSet phldrT="[Text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>
            <a:lnSpc>
              <a:spcPct val="100000"/>
            </a:lnSpc>
            <a:spcAft>
              <a:spcPts val="300"/>
            </a:spcAft>
          </a:pPr>
          <a:r>
            <a:rPr lang="en-US" altLang="ja-JP" sz="1800" dirty="0" smtClean="0">
              <a:solidFill>
                <a:schemeClr val="tx1"/>
              </a:solidFill>
            </a:rPr>
            <a:t>✎2013</a:t>
          </a:r>
          <a:r>
            <a:rPr lang="ja-JP" altLang="en-US" sz="1800" dirty="0" smtClean="0">
              <a:solidFill>
                <a:schemeClr val="tx1"/>
              </a:solidFill>
            </a:rPr>
            <a:t>年後半から安定的に運用、およそ</a:t>
          </a:r>
          <a:r>
            <a:rPr lang="en-US" altLang="en-US" sz="1800" dirty="0" smtClean="0">
              <a:solidFill>
                <a:schemeClr val="tx1"/>
              </a:solidFill>
            </a:rPr>
            <a:t>3</a:t>
          </a:r>
          <a:r>
            <a:rPr lang="en-US" altLang="ja-JP" sz="1800" dirty="0" smtClean="0">
              <a:solidFill>
                <a:schemeClr val="tx1"/>
              </a:solidFill>
            </a:rPr>
            <a:t>1</a:t>
          </a:r>
          <a:r>
            <a:rPr lang="en-US" altLang="en-US" sz="1800" dirty="0" smtClean="0">
              <a:solidFill>
                <a:schemeClr val="tx1"/>
              </a:solidFill>
            </a:rPr>
            <a:t>0</a:t>
          </a:r>
          <a:r>
            <a:rPr lang="ja-JP" altLang="en-US" sz="1800" dirty="0" smtClean="0">
              <a:solidFill>
                <a:schemeClr val="tx1"/>
              </a:solidFill>
            </a:rPr>
            <a:t>トン</a:t>
          </a:r>
          <a:r>
            <a:rPr lang="en-US" altLang="en-US" sz="1800" dirty="0" smtClean="0">
              <a:solidFill>
                <a:schemeClr val="tx1"/>
              </a:solidFill>
            </a:rPr>
            <a:t>/</a:t>
          </a:r>
          <a:r>
            <a:rPr lang="ja-JP" altLang="en-US" sz="1800" dirty="0" smtClean="0">
              <a:solidFill>
                <a:schemeClr val="tx1"/>
              </a:solidFill>
            </a:rPr>
            <a:t>日を処理</a:t>
          </a:r>
          <a:endParaRPr lang="en-US" altLang="ja-JP" sz="1800" dirty="0" smtClean="0">
            <a:solidFill>
              <a:schemeClr val="tx1"/>
            </a:solidFill>
          </a:endParaRPr>
        </a:p>
        <a:p>
          <a:pPr algn="l">
            <a:lnSpc>
              <a:spcPct val="100000"/>
            </a:lnSpc>
            <a:spcAft>
              <a:spcPts val="300"/>
            </a:spcAft>
          </a:pPr>
          <a:r>
            <a:rPr lang="en-US" altLang="ja-JP" sz="1800" dirty="0" smtClean="0">
              <a:solidFill>
                <a:schemeClr val="tx1"/>
              </a:solidFill>
            </a:rPr>
            <a:t>✎</a:t>
          </a:r>
          <a:r>
            <a:rPr lang="ja-JP" altLang="en-US" sz="1800" dirty="0" smtClean="0">
              <a:solidFill>
                <a:schemeClr val="tx1"/>
              </a:solidFill>
            </a:rPr>
            <a:t>貴州、広東、湖南、安徽、広西、四川、雲南、重慶等に普及中</a:t>
          </a:r>
          <a:endParaRPr lang="en-US" altLang="ja-JP" sz="1800" dirty="0" smtClean="0">
            <a:solidFill>
              <a:schemeClr val="tx1"/>
            </a:solidFill>
          </a:endParaRPr>
        </a:p>
        <a:p>
          <a:pPr algn="l">
            <a:lnSpc>
              <a:spcPct val="100000"/>
            </a:lnSpc>
            <a:spcAft>
              <a:spcPts val="300"/>
            </a:spcAft>
          </a:pPr>
          <a:r>
            <a:rPr lang="en-US" altLang="ja-JP" sz="1800" dirty="0" smtClean="0">
              <a:solidFill>
                <a:schemeClr val="tx1"/>
              </a:solidFill>
            </a:rPr>
            <a:t>✎2014</a:t>
          </a:r>
          <a:r>
            <a:rPr lang="ja-JP" altLang="ja-JP" sz="1800" dirty="0" smtClean="0">
              <a:solidFill>
                <a:schemeClr val="tx1"/>
              </a:solidFill>
            </a:rPr>
            <a:t>年</a:t>
          </a:r>
          <a:r>
            <a:rPr lang="ja-JP" altLang="en-US" sz="1800" dirty="0" smtClean="0">
              <a:solidFill>
                <a:schemeClr val="tx1"/>
              </a:solidFill>
            </a:rPr>
            <a:t>末の時点で</a:t>
          </a:r>
          <a:r>
            <a:rPr lang="en-US" altLang="ja-JP" sz="1800" dirty="0" smtClean="0">
              <a:solidFill>
                <a:schemeClr val="tx1"/>
              </a:solidFill>
            </a:rPr>
            <a:t>16</a:t>
          </a:r>
          <a:r>
            <a:rPr lang="ja-JP" altLang="en-US" sz="1800" dirty="0" smtClean="0">
              <a:solidFill>
                <a:schemeClr val="tx1"/>
              </a:solidFill>
            </a:rPr>
            <a:t>プロジェクト（能力：</a:t>
          </a:r>
          <a:r>
            <a:rPr lang="en-US" altLang="ja-JP" sz="1800" dirty="0" smtClean="0">
              <a:solidFill>
                <a:schemeClr val="tx1"/>
              </a:solidFill>
            </a:rPr>
            <a:t>3600</a:t>
          </a:r>
          <a:r>
            <a:rPr lang="ja-JP" altLang="ja-JP" sz="1800" dirty="0" smtClean="0">
              <a:solidFill>
                <a:schemeClr val="tx1"/>
              </a:solidFill>
            </a:rPr>
            <a:t>トン</a:t>
          </a:r>
          <a:r>
            <a:rPr lang="en-US" altLang="ja-JP" sz="1800" dirty="0" smtClean="0">
              <a:solidFill>
                <a:schemeClr val="tx1"/>
              </a:solidFill>
            </a:rPr>
            <a:t>/</a:t>
          </a:r>
          <a:r>
            <a:rPr lang="ja-JP" altLang="ja-JP" sz="1800" dirty="0" smtClean="0">
              <a:solidFill>
                <a:schemeClr val="tx1"/>
              </a:solidFill>
            </a:rPr>
            <a:t>日</a:t>
          </a:r>
          <a:r>
            <a:rPr lang="ja-JP" altLang="en-US" sz="1800" dirty="0" smtClean="0">
              <a:solidFill>
                <a:schemeClr val="tx1"/>
              </a:solidFill>
            </a:rPr>
            <a:t>）を稼働、建設又は許可</a:t>
          </a:r>
          <a:endParaRPr lang="en-US" altLang="en-US" sz="1800" dirty="0" smtClean="0">
            <a:solidFill>
              <a:schemeClr val="tx1"/>
            </a:solidFill>
          </a:endParaRPr>
        </a:p>
      </dgm:t>
    </dgm:pt>
    <dgm:pt modelId="{2D3A030F-0B46-44DF-AB6A-5526363565DD}" type="sibTrans" cxnId="{B00D803A-A585-4351-B6BF-F84D979C5BE6}">
      <dgm:prSet/>
      <dgm:spPr/>
      <dgm:t>
        <a:bodyPr/>
        <a:lstStyle/>
        <a:p>
          <a:endParaRPr lang="en-US"/>
        </a:p>
      </dgm:t>
    </dgm:pt>
    <dgm:pt modelId="{CC4C9360-8DB3-4935-ADB0-496C2EC22243}" type="parTrans" cxnId="{B00D803A-A585-4351-B6BF-F84D979C5BE6}">
      <dgm:prSet/>
      <dgm:spPr/>
      <dgm:t>
        <a:bodyPr/>
        <a:lstStyle/>
        <a:p>
          <a:endParaRPr lang="en-US"/>
        </a:p>
      </dgm:t>
    </dgm:pt>
    <dgm:pt modelId="{40DA3E14-3F18-4632-ADC9-1D7980455816}" type="pres">
      <dgm:prSet presAssocID="{7191F275-880A-4549-9A27-F595739047A8}" presName="linearFlow" presStyleCnt="0">
        <dgm:presLayoutVars>
          <dgm:dir/>
          <dgm:resizeHandles val="exact"/>
        </dgm:presLayoutVars>
      </dgm:prSet>
      <dgm:spPr/>
    </dgm:pt>
    <dgm:pt modelId="{A4A5F99A-AD37-48A7-9FE7-105C077B828D}" type="pres">
      <dgm:prSet presAssocID="{A4EF8DF8-7BD5-437F-A152-2CF8F76D7569}" presName="composite" presStyleCnt="0"/>
      <dgm:spPr/>
    </dgm:pt>
    <dgm:pt modelId="{9C6F4575-2D44-4DB0-8181-DF07C33A0CB5}" type="pres">
      <dgm:prSet presAssocID="{A4EF8DF8-7BD5-437F-A152-2CF8F76D7569}" presName="imgShp" presStyleLbl="fgImgPlace1" presStyleIdx="0" presStyleCnt="3" custLinFactNeighborX="-37930" custLinFactNeighborY="-1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2D1BF0A-F2BA-45F9-970B-5C195126C76D}" type="pres">
      <dgm:prSet presAssocID="{A4EF8DF8-7BD5-437F-A152-2CF8F76D7569}" presName="txShp" presStyleLbl="node1" presStyleIdx="0" presStyleCnt="3" custScaleX="133668" custLinFactNeighborX="5141" custLinFactNeighborY="-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A4596-15BB-4578-BEBF-02ECFE5FDFA4}" type="pres">
      <dgm:prSet presAssocID="{F1A3E262-BE7F-4CE7-A0EB-5005BED7591D}" presName="spacing" presStyleCnt="0"/>
      <dgm:spPr/>
    </dgm:pt>
    <dgm:pt modelId="{EFF81ECF-EBF9-4969-97A4-7601ED20B375}" type="pres">
      <dgm:prSet presAssocID="{F4EFCF65-C4F5-4407-93EB-34843CE0D3CB}" presName="composite" presStyleCnt="0"/>
      <dgm:spPr/>
    </dgm:pt>
    <dgm:pt modelId="{7418964A-D425-4EDD-9A50-ED8A1C14245E}" type="pres">
      <dgm:prSet presAssocID="{F4EFCF65-C4F5-4407-93EB-34843CE0D3CB}" presName="imgShp" presStyleLbl="fgImgPlace1" presStyleIdx="1" presStyleCnt="3" custLinFactNeighborX="-37930" custLinFactNeighborY="371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35F0146-9408-4077-8EE3-60E939F7A64E}" type="pres">
      <dgm:prSet presAssocID="{F4EFCF65-C4F5-4407-93EB-34843CE0D3CB}" presName="txShp" presStyleLbl="node1" presStyleIdx="1" presStyleCnt="3" custScaleX="133668" custLinFactNeighborX="5141" custLinFactNeighborY="-1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7D367D-F90C-4162-A918-52F5C2AED897}" type="pres">
      <dgm:prSet presAssocID="{2D3A030F-0B46-44DF-AB6A-5526363565DD}" presName="spacing" presStyleCnt="0"/>
      <dgm:spPr/>
    </dgm:pt>
    <dgm:pt modelId="{9A1CC85A-A15E-4D78-BEF3-16CAEEF542D1}" type="pres">
      <dgm:prSet presAssocID="{8CF7720C-E66A-4B16-B984-06C0896BE371}" presName="composite" presStyleCnt="0"/>
      <dgm:spPr/>
    </dgm:pt>
    <dgm:pt modelId="{068398A6-6228-4919-A18C-74E036469655}" type="pres">
      <dgm:prSet presAssocID="{8CF7720C-E66A-4B16-B984-06C0896BE371}" presName="imgShp" presStyleLbl="fgImgPlace1" presStyleIdx="2" presStyleCnt="3" custLinFactNeighborX="-37930" custLinFactNeighborY="-270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C1A5C5B-3E55-4370-BAE2-C74CA9F87D8F}" type="pres">
      <dgm:prSet presAssocID="{8CF7720C-E66A-4B16-B984-06C0896BE371}" presName="txShp" presStyleLbl="node1" presStyleIdx="2" presStyleCnt="3" custScaleX="133416" custLinFactNeighborX="5267" custLinFactNeighborY="-27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7E07FA-3AA1-40E3-9C94-54E0964E3BE6}" srcId="{7191F275-880A-4549-9A27-F595739047A8}" destId="{A4EF8DF8-7BD5-437F-A152-2CF8F76D7569}" srcOrd="0" destOrd="0" parTransId="{4FC6F1EF-6B3D-406C-A1FE-9B8C9E1011AF}" sibTransId="{F1A3E262-BE7F-4CE7-A0EB-5005BED7591D}"/>
    <dgm:cxn modelId="{A37949AA-D0CD-4BD3-88B9-F6BD33F81502}" type="presOf" srcId="{A4EF8DF8-7BD5-437F-A152-2CF8F76D7569}" destId="{32D1BF0A-F2BA-45F9-970B-5C195126C76D}" srcOrd="0" destOrd="0" presId="urn:microsoft.com/office/officeart/2005/8/layout/vList3"/>
    <dgm:cxn modelId="{A7971C7B-6DC5-4555-9776-7ECD061284A8}" type="presOf" srcId="{8CF7720C-E66A-4B16-B984-06C0896BE371}" destId="{8C1A5C5B-3E55-4370-BAE2-C74CA9F87D8F}" srcOrd="0" destOrd="0" presId="urn:microsoft.com/office/officeart/2005/8/layout/vList3"/>
    <dgm:cxn modelId="{9ADCE770-4827-4633-9D40-F485BBF21F25}" type="presOf" srcId="{F4EFCF65-C4F5-4407-93EB-34843CE0D3CB}" destId="{235F0146-9408-4077-8EE3-60E939F7A64E}" srcOrd="0" destOrd="0" presId="urn:microsoft.com/office/officeart/2005/8/layout/vList3"/>
    <dgm:cxn modelId="{5834CD7D-0BD8-4A9D-B11B-530D49A1DBEF}" srcId="{7191F275-880A-4549-9A27-F595739047A8}" destId="{8CF7720C-E66A-4B16-B984-06C0896BE371}" srcOrd="2" destOrd="0" parTransId="{83CB4D81-DD94-4062-AEE3-225EC6EAAE48}" sibTransId="{78DF5BB2-FE26-45DC-94CD-F7C281D91EF2}"/>
    <dgm:cxn modelId="{B00D803A-A585-4351-B6BF-F84D979C5BE6}" srcId="{7191F275-880A-4549-9A27-F595739047A8}" destId="{F4EFCF65-C4F5-4407-93EB-34843CE0D3CB}" srcOrd="1" destOrd="0" parTransId="{CC4C9360-8DB3-4935-ADB0-496C2EC22243}" sibTransId="{2D3A030F-0B46-44DF-AB6A-5526363565DD}"/>
    <dgm:cxn modelId="{8258DADB-7C7C-42D3-A660-09A7AB0D34A6}" type="presOf" srcId="{7191F275-880A-4549-9A27-F595739047A8}" destId="{40DA3E14-3F18-4632-ADC9-1D7980455816}" srcOrd="0" destOrd="0" presId="urn:microsoft.com/office/officeart/2005/8/layout/vList3"/>
    <dgm:cxn modelId="{9C5480E8-8026-4EB5-BF75-49BB6DA88EC1}" type="presParOf" srcId="{40DA3E14-3F18-4632-ADC9-1D7980455816}" destId="{A4A5F99A-AD37-48A7-9FE7-105C077B828D}" srcOrd="0" destOrd="0" presId="urn:microsoft.com/office/officeart/2005/8/layout/vList3"/>
    <dgm:cxn modelId="{1AA76563-6FB7-4F68-9C17-95B82504CF1B}" type="presParOf" srcId="{A4A5F99A-AD37-48A7-9FE7-105C077B828D}" destId="{9C6F4575-2D44-4DB0-8181-DF07C33A0CB5}" srcOrd="0" destOrd="0" presId="urn:microsoft.com/office/officeart/2005/8/layout/vList3"/>
    <dgm:cxn modelId="{A1BA1F03-6A5A-4E58-8A4D-85FD6D0F79A4}" type="presParOf" srcId="{A4A5F99A-AD37-48A7-9FE7-105C077B828D}" destId="{32D1BF0A-F2BA-45F9-970B-5C195126C76D}" srcOrd="1" destOrd="0" presId="urn:microsoft.com/office/officeart/2005/8/layout/vList3"/>
    <dgm:cxn modelId="{7E141751-829D-4741-BCE0-057C85768EA8}" type="presParOf" srcId="{40DA3E14-3F18-4632-ADC9-1D7980455816}" destId="{FFCA4596-15BB-4578-BEBF-02ECFE5FDFA4}" srcOrd="1" destOrd="0" presId="urn:microsoft.com/office/officeart/2005/8/layout/vList3"/>
    <dgm:cxn modelId="{4AC9BCBF-25CC-4ED8-84E4-1A3629480C04}" type="presParOf" srcId="{40DA3E14-3F18-4632-ADC9-1D7980455816}" destId="{EFF81ECF-EBF9-4969-97A4-7601ED20B375}" srcOrd="2" destOrd="0" presId="urn:microsoft.com/office/officeart/2005/8/layout/vList3"/>
    <dgm:cxn modelId="{183DA005-D0AA-47B5-9021-C6B01AB475D7}" type="presParOf" srcId="{EFF81ECF-EBF9-4969-97A4-7601ED20B375}" destId="{7418964A-D425-4EDD-9A50-ED8A1C14245E}" srcOrd="0" destOrd="0" presId="urn:microsoft.com/office/officeart/2005/8/layout/vList3"/>
    <dgm:cxn modelId="{78EAA836-7B1E-4B3C-9F83-F65FC54C7FDF}" type="presParOf" srcId="{EFF81ECF-EBF9-4969-97A4-7601ED20B375}" destId="{235F0146-9408-4077-8EE3-60E939F7A64E}" srcOrd="1" destOrd="0" presId="urn:microsoft.com/office/officeart/2005/8/layout/vList3"/>
    <dgm:cxn modelId="{BA97486D-129C-4C69-9860-76043E571FE0}" type="presParOf" srcId="{40DA3E14-3F18-4632-ADC9-1D7980455816}" destId="{CB7D367D-F90C-4162-A918-52F5C2AED897}" srcOrd="3" destOrd="0" presId="urn:microsoft.com/office/officeart/2005/8/layout/vList3"/>
    <dgm:cxn modelId="{4AD1F445-F43D-435A-B276-81A9EB736553}" type="presParOf" srcId="{40DA3E14-3F18-4632-ADC9-1D7980455816}" destId="{9A1CC85A-A15E-4D78-BEF3-16CAEEF542D1}" srcOrd="4" destOrd="0" presId="urn:microsoft.com/office/officeart/2005/8/layout/vList3"/>
    <dgm:cxn modelId="{F8A22BC9-A02A-4164-92CE-1626FE9BEDA0}" type="presParOf" srcId="{9A1CC85A-A15E-4D78-BEF3-16CAEEF542D1}" destId="{068398A6-6228-4919-A18C-74E036469655}" srcOrd="0" destOrd="0" presId="urn:microsoft.com/office/officeart/2005/8/layout/vList3"/>
    <dgm:cxn modelId="{A17267E4-0E03-462C-9A19-262B56EFA1C5}" type="presParOf" srcId="{9A1CC85A-A15E-4D78-BEF3-16CAEEF542D1}" destId="{8C1A5C5B-3E55-4370-BAE2-C74CA9F87D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B5D61A-53A6-4ED1-9E9D-D671F3C3556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846EE8F-D693-4B48-8602-1B71E933C59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ja-JP" altLang="en-US" sz="2000" dirty="0" smtClean="0"/>
            <a:t>先進的な技術</a:t>
          </a:r>
          <a:endParaRPr lang="en-US" sz="2000" dirty="0"/>
        </a:p>
      </dgm:t>
    </dgm:pt>
    <dgm:pt modelId="{A25EA3EB-AE88-46AF-B5BF-3F951538A936}" type="parTrans" cxnId="{DFF44447-DC91-4A08-ACAD-39F8B394DE40}">
      <dgm:prSet/>
      <dgm:spPr/>
      <dgm:t>
        <a:bodyPr/>
        <a:lstStyle/>
        <a:p>
          <a:endParaRPr lang="en-US"/>
        </a:p>
      </dgm:t>
    </dgm:pt>
    <dgm:pt modelId="{CE1E491D-8872-47AF-B194-3B83CA6E400C}" type="sibTrans" cxnId="{DFF44447-DC91-4A08-ACAD-39F8B394DE40}">
      <dgm:prSet/>
      <dgm:spPr/>
      <dgm:t>
        <a:bodyPr/>
        <a:lstStyle/>
        <a:p>
          <a:endParaRPr lang="en-US"/>
        </a:p>
      </dgm:t>
    </dgm:pt>
    <dgm:pt modelId="{A8C53DF7-543B-4857-9270-ABC62E448CE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ja-JP" altLang="en-US" sz="2000" dirty="0" smtClean="0">
              <a:latin typeface="+mn-ea"/>
              <a:ea typeface="+mn-ea"/>
            </a:rPr>
            <a:t>不完全な現地化</a:t>
          </a:r>
          <a:endParaRPr lang="en-US" sz="2000" dirty="0">
            <a:latin typeface="+mn-ea"/>
            <a:ea typeface="+mn-ea"/>
          </a:endParaRPr>
        </a:p>
      </dgm:t>
    </dgm:pt>
    <dgm:pt modelId="{B755BF2C-1037-4D61-B289-93E95A92BE04}" type="parTrans" cxnId="{44394ECB-FE27-4376-85A8-4778A63A5602}">
      <dgm:prSet/>
      <dgm:spPr/>
      <dgm:t>
        <a:bodyPr/>
        <a:lstStyle/>
        <a:p>
          <a:endParaRPr lang="en-US"/>
        </a:p>
      </dgm:t>
    </dgm:pt>
    <dgm:pt modelId="{5AACC592-2B33-437A-B256-1726DF1AA104}" type="sibTrans" cxnId="{44394ECB-FE27-4376-85A8-4778A63A5602}">
      <dgm:prSet/>
      <dgm:spPr/>
      <dgm:t>
        <a:bodyPr/>
        <a:lstStyle/>
        <a:p>
          <a:endParaRPr lang="en-US"/>
        </a:p>
      </dgm:t>
    </dgm:pt>
    <dgm:pt modelId="{7A434516-2211-4886-A7F5-C7F535FF0301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ja-JP" altLang="en-US" sz="2000" dirty="0" smtClean="0">
              <a:latin typeface="+mn-ea"/>
              <a:ea typeface="+mn-ea"/>
            </a:rPr>
            <a:t>地元製品の氾濫</a:t>
          </a:r>
          <a:endParaRPr lang="en-US" sz="2000" dirty="0">
            <a:latin typeface="+mn-ea"/>
            <a:ea typeface="+mn-ea"/>
          </a:endParaRPr>
        </a:p>
      </dgm:t>
    </dgm:pt>
    <dgm:pt modelId="{F1A73E6E-9804-4CDC-AF97-373909823217}" type="parTrans" cxnId="{B004D2B0-785F-45DD-AC9D-A62279953FC5}">
      <dgm:prSet/>
      <dgm:spPr/>
      <dgm:t>
        <a:bodyPr/>
        <a:lstStyle/>
        <a:p>
          <a:endParaRPr lang="en-US"/>
        </a:p>
      </dgm:t>
    </dgm:pt>
    <dgm:pt modelId="{F62979CC-A4D6-4344-B779-18541A27DB23}" type="sibTrans" cxnId="{B004D2B0-785F-45DD-AC9D-A62279953FC5}">
      <dgm:prSet/>
      <dgm:spPr/>
      <dgm:t>
        <a:bodyPr/>
        <a:lstStyle/>
        <a:p>
          <a:endParaRPr lang="en-US"/>
        </a:p>
      </dgm:t>
    </dgm:pt>
    <dgm:pt modelId="{5DB08D3A-D163-4D5E-9AA9-C7BD9A89E670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ja-JP" altLang="en-US" sz="2000" dirty="0" smtClean="0">
              <a:latin typeface="+mn-ea"/>
              <a:ea typeface="+mn-ea"/>
            </a:rPr>
            <a:t>可能な限り少ない技術を提供</a:t>
          </a:r>
          <a:endParaRPr lang="en-US" sz="2000" dirty="0">
            <a:latin typeface="+mn-ea"/>
            <a:ea typeface="+mn-ea"/>
          </a:endParaRPr>
        </a:p>
      </dgm:t>
    </dgm:pt>
    <dgm:pt modelId="{CF149FB6-2BB8-4229-B4B9-DF52BE2B30AF}" type="parTrans" cxnId="{F827FD94-4163-416B-A74C-BCDDFBFE36D9}">
      <dgm:prSet/>
      <dgm:spPr/>
      <dgm:t>
        <a:bodyPr/>
        <a:lstStyle/>
        <a:p>
          <a:endParaRPr lang="en-US"/>
        </a:p>
      </dgm:t>
    </dgm:pt>
    <dgm:pt modelId="{3628E570-F2DA-4161-BB53-24B5CD29002C}" type="sibTrans" cxnId="{F827FD94-4163-416B-A74C-BCDDFBFE36D9}">
      <dgm:prSet/>
      <dgm:spPr/>
      <dgm:t>
        <a:bodyPr/>
        <a:lstStyle/>
        <a:p>
          <a:endParaRPr lang="en-US"/>
        </a:p>
      </dgm:t>
    </dgm:pt>
    <dgm:pt modelId="{8B5F7DC9-81F5-4A64-A399-1BF23314591B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ja-JP" altLang="en-US" sz="2000" dirty="0" smtClean="0">
              <a:latin typeface="+mn-ea"/>
              <a:ea typeface="+mn-ea"/>
            </a:rPr>
            <a:t>類似の技術を持つパートナー</a:t>
          </a:r>
          <a:endParaRPr lang="en-US" sz="2000" dirty="0">
            <a:latin typeface="+mn-ea"/>
            <a:ea typeface="+mn-ea"/>
          </a:endParaRPr>
        </a:p>
      </dgm:t>
    </dgm:pt>
    <dgm:pt modelId="{2A1E6E0D-F79B-4478-9450-C5362560CB86}" type="parTrans" cxnId="{FB635749-2362-4DAD-A4E7-D73A56979AD1}">
      <dgm:prSet/>
      <dgm:spPr/>
      <dgm:t>
        <a:bodyPr/>
        <a:lstStyle/>
        <a:p>
          <a:endParaRPr lang="en-US"/>
        </a:p>
      </dgm:t>
    </dgm:pt>
    <dgm:pt modelId="{B7B73B14-1C6D-49E4-8F7F-539AF403DF79}" type="sibTrans" cxnId="{FB635749-2362-4DAD-A4E7-D73A56979AD1}">
      <dgm:prSet/>
      <dgm:spPr/>
      <dgm:t>
        <a:bodyPr/>
        <a:lstStyle/>
        <a:p>
          <a:endParaRPr lang="en-US"/>
        </a:p>
      </dgm:t>
    </dgm:pt>
    <dgm:pt modelId="{75E45A6D-C9D0-4AB8-8245-23E52AF8F92E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ja-JP" altLang="en-US" sz="2000" dirty="0" smtClean="0">
              <a:latin typeface="+mn-ea"/>
              <a:ea typeface="+mn-ea"/>
            </a:rPr>
            <a:t>ビジネスの撤退</a:t>
          </a:r>
          <a:endParaRPr lang="en-US" sz="2000" dirty="0">
            <a:latin typeface="+mn-ea"/>
            <a:ea typeface="+mn-ea"/>
          </a:endParaRPr>
        </a:p>
      </dgm:t>
    </dgm:pt>
    <dgm:pt modelId="{F690BEFE-F0C1-48F8-BF67-45CE1E7D1312}" type="parTrans" cxnId="{67824A0C-F3FB-481C-9538-A172E6B5DC54}">
      <dgm:prSet/>
      <dgm:spPr/>
      <dgm:t>
        <a:bodyPr/>
        <a:lstStyle/>
        <a:p>
          <a:endParaRPr lang="en-US"/>
        </a:p>
      </dgm:t>
    </dgm:pt>
    <dgm:pt modelId="{EC9BBA88-2E3F-4D75-987A-916792516CF5}" type="sibTrans" cxnId="{67824A0C-F3FB-481C-9538-A172E6B5DC54}">
      <dgm:prSet/>
      <dgm:spPr/>
      <dgm:t>
        <a:bodyPr/>
        <a:lstStyle/>
        <a:p>
          <a:endParaRPr lang="en-US"/>
        </a:p>
      </dgm:t>
    </dgm:pt>
    <dgm:pt modelId="{3E0AFC66-305B-40A0-9F72-B61E635126EF}" type="pres">
      <dgm:prSet presAssocID="{21B5D61A-53A6-4ED1-9E9D-D671F3C3556C}" presName="linearFlow" presStyleCnt="0">
        <dgm:presLayoutVars>
          <dgm:resizeHandles val="exact"/>
        </dgm:presLayoutVars>
      </dgm:prSet>
      <dgm:spPr/>
    </dgm:pt>
    <dgm:pt modelId="{D65135CE-7C27-4C7C-BF41-1DFE45EA07FB}" type="pres">
      <dgm:prSet presAssocID="{2846EE8F-D693-4B48-8602-1B71E933C594}" presName="node" presStyleLbl="node1" presStyleIdx="0" presStyleCnt="6" custScaleX="97253" custScaleY="726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90A5A0-3FD5-4CA7-85B0-F9F27867411A}" type="pres">
      <dgm:prSet presAssocID="{CE1E491D-8872-47AF-B194-3B83CA6E400C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A3CB8E0-B463-4EB4-AB60-7FD0F6BBDA44}" type="pres">
      <dgm:prSet presAssocID="{CE1E491D-8872-47AF-B194-3B83CA6E400C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1F075AC-913C-4E4E-B3A2-E4D90342C272}" type="pres">
      <dgm:prSet presAssocID="{5DB08D3A-D163-4D5E-9AA9-C7BD9A89E670}" presName="node" presStyleLbl="node1" presStyleIdx="1" presStyleCnt="6" custScaleX="97253" custScaleY="118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AD641D-A4C1-47DD-8655-F5081C6501B9}" type="pres">
      <dgm:prSet presAssocID="{3628E570-F2DA-4161-BB53-24B5CD2900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3CCDCF21-5EFB-4F62-97F0-DB4F569217C5}" type="pres">
      <dgm:prSet presAssocID="{3628E570-F2DA-4161-BB53-24B5CD2900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B0AE8EBF-9633-4294-8520-00981863035E}" type="pres">
      <dgm:prSet presAssocID="{8B5F7DC9-81F5-4A64-A399-1BF23314591B}" presName="node" presStyleLbl="node1" presStyleIdx="2" presStyleCnt="6" custScaleX="97253" custScaleY="1220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214837-811B-4E10-A033-46C565B32A16}" type="pres">
      <dgm:prSet presAssocID="{B7B73B14-1C6D-49E4-8F7F-539AF403DF79}" presName="sibTrans" presStyleLbl="sibTrans2D1" presStyleIdx="2" presStyleCnt="5"/>
      <dgm:spPr/>
      <dgm:t>
        <a:bodyPr/>
        <a:lstStyle/>
        <a:p>
          <a:endParaRPr lang="en-US"/>
        </a:p>
      </dgm:t>
    </dgm:pt>
    <dgm:pt modelId="{F2E74352-6C2F-4603-AE2F-D8B9B089F7CE}" type="pres">
      <dgm:prSet presAssocID="{B7B73B14-1C6D-49E4-8F7F-539AF403DF79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9A073DF-8D49-4B7D-8BF5-99F3B39EB4A7}" type="pres">
      <dgm:prSet presAssocID="{A8C53DF7-543B-4857-9270-ABC62E448CE7}" presName="node" presStyleLbl="node1" presStyleIdx="3" presStyleCnt="6" custScaleX="97253" custScaleY="739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F0C48-918F-4274-90DD-60FA99F6AC23}" type="pres">
      <dgm:prSet presAssocID="{5AACC592-2B33-437A-B256-1726DF1AA104}" presName="sibTrans" presStyleLbl="sibTrans2D1" presStyleIdx="3" presStyleCnt="5"/>
      <dgm:spPr/>
      <dgm:t>
        <a:bodyPr/>
        <a:lstStyle/>
        <a:p>
          <a:endParaRPr lang="en-US"/>
        </a:p>
      </dgm:t>
    </dgm:pt>
    <dgm:pt modelId="{9A58AC89-04FA-400B-88BF-8E4DA25D2442}" type="pres">
      <dgm:prSet presAssocID="{5AACC592-2B33-437A-B256-1726DF1AA104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C02DD9D-6EC0-45C9-871D-1FDA83BB9E71}" type="pres">
      <dgm:prSet presAssocID="{7A434516-2211-4886-A7F5-C7F535FF0301}" presName="node" presStyleLbl="node1" presStyleIdx="4" presStyleCnt="6" custScaleX="97253" custScaleY="714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A812F-6D0A-4E30-89F2-9270A23D0B28}" type="pres">
      <dgm:prSet presAssocID="{F62979CC-A4D6-4344-B779-18541A27DB23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76CC633-A894-482E-846A-BFA6E17E5491}" type="pres">
      <dgm:prSet presAssocID="{F62979CC-A4D6-4344-B779-18541A27DB23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0CEB36FC-2FD4-4E4A-9A19-C3A6B303062D}" type="pres">
      <dgm:prSet presAssocID="{75E45A6D-C9D0-4AB8-8245-23E52AF8F92E}" presName="node" presStyleLbl="node1" presStyleIdx="5" presStyleCnt="6" custScaleX="97253" custScaleY="687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CBEF32-BC66-4D27-945E-2AA51D7A42FE}" type="presOf" srcId="{75E45A6D-C9D0-4AB8-8245-23E52AF8F92E}" destId="{0CEB36FC-2FD4-4E4A-9A19-C3A6B303062D}" srcOrd="0" destOrd="0" presId="urn:microsoft.com/office/officeart/2005/8/layout/process2"/>
    <dgm:cxn modelId="{C21E163D-EFF0-4FE2-A2D5-F7B214B9CF4C}" type="presOf" srcId="{2846EE8F-D693-4B48-8602-1B71E933C594}" destId="{D65135CE-7C27-4C7C-BF41-1DFE45EA07FB}" srcOrd="0" destOrd="0" presId="urn:microsoft.com/office/officeart/2005/8/layout/process2"/>
    <dgm:cxn modelId="{A9CC1921-9C45-4A48-82E3-D99B7B4FAEF4}" type="presOf" srcId="{7A434516-2211-4886-A7F5-C7F535FF0301}" destId="{BC02DD9D-6EC0-45C9-871D-1FDA83BB9E71}" srcOrd="0" destOrd="0" presId="urn:microsoft.com/office/officeart/2005/8/layout/process2"/>
    <dgm:cxn modelId="{B76020A2-786A-45CE-9158-1B8564CDC77E}" type="presOf" srcId="{F62979CC-A4D6-4344-B779-18541A27DB23}" destId="{776CC633-A894-482E-846A-BFA6E17E5491}" srcOrd="1" destOrd="0" presId="urn:microsoft.com/office/officeart/2005/8/layout/process2"/>
    <dgm:cxn modelId="{FB635749-2362-4DAD-A4E7-D73A56979AD1}" srcId="{21B5D61A-53A6-4ED1-9E9D-D671F3C3556C}" destId="{8B5F7DC9-81F5-4A64-A399-1BF23314591B}" srcOrd="2" destOrd="0" parTransId="{2A1E6E0D-F79B-4478-9450-C5362560CB86}" sibTransId="{B7B73B14-1C6D-49E4-8F7F-539AF403DF79}"/>
    <dgm:cxn modelId="{F827FD94-4163-416B-A74C-BCDDFBFE36D9}" srcId="{21B5D61A-53A6-4ED1-9E9D-D671F3C3556C}" destId="{5DB08D3A-D163-4D5E-9AA9-C7BD9A89E670}" srcOrd="1" destOrd="0" parTransId="{CF149FB6-2BB8-4229-B4B9-DF52BE2B30AF}" sibTransId="{3628E570-F2DA-4161-BB53-24B5CD29002C}"/>
    <dgm:cxn modelId="{4003931F-732C-43BA-AA63-3C29E8B4B024}" type="presOf" srcId="{5DB08D3A-D163-4D5E-9AA9-C7BD9A89E670}" destId="{C1F075AC-913C-4E4E-B3A2-E4D90342C272}" srcOrd="0" destOrd="0" presId="urn:microsoft.com/office/officeart/2005/8/layout/process2"/>
    <dgm:cxn modelId="{3432ACB8-B81E-42EB-9B1B-9D7AD6BF1B3B}" type="presOf" srcId="{A8C53DF7-543B-4857-9270-ABC62E448CE7}" destId="{99A073DF-8D49-4B7D-8BF5-99F3B39EB4A7}" srcOrd="0" destOrd="0" presId="urn:microsoft.com/office/officeart/2005/8/layout/process2"/>
    <dgm:cxn modelId="{9F0EEF9F-F10D-40BE-82BC-31D193F7D876}" type="presOf" srcId="{21B5D61A-53A6-4ED1-9E9D-D671F3C3556C}" destId="{3E0AFC66-305B-40A0-9F72-B61E635126EF}" srcOrd="0" destOrd="0" presId="urn:microsoft.com/office/officeart/2005/8/layout/process2"/>
    <dgm:cxn modelId="{21D66DF1-F9B5-471F-B1F2-4395871A84F0}" type="presOf" srcId="{B7B73B14-1C6D-49E4-8F7F-539AF403DF79}" destId="{F2E74352-6C2F-4603-AE2F-D8B9B089F7CE}" srcOrd="1" destOrd="0" presId="urn:microsoft.com/office/officeart/2005/8/layout/process2"/>
    <dgm:cxn modelId="{9348E23F-080C-46F4-BE1A-DE185724E16A}" type="presOf" srcId="{5AACC592-2B33-437A-B256-1726DF1AA104}" destId="{488F0C48-918F-4274-90DD-60FA99F6AC23}" srcOrd="0" destOrd="0" presId="urn:microsoft.com/office/officeart/2005/8/layout/process2"/>
    <dgm:cxn modelId="{107E831C-B2B2-4F3A-BE61-68AEC73F2E95}" type="presOf" srcId="{F62979CC-A4D6-4344-B779-18541A27DB23}" destId="{501A812F-6D0A-4E30-89F2-9270A23D0B28}" srcOrd="0" destOrd="0" presId="urn:microsoft.com/office/officeart/2005/8/layout/process2"/>
    <dgm:cxn modelId="{ABBEC0C2-24B2-41FC-9DF6-8900379FC0DA}" type="presOf" srcId="{3628E570-F2DA-4161-BB53-24B5CD29002C}" destId="{CFAD641D-A4C1-47DD-8655-F5081C6501B9}" srcOrd="0" destOrd="0" presId="urn:microsoft.com/office/officeart/2005/8/layout/process2"/>
    <dgm:cxn modelId="{52AC9E5F-4317-4914-925A-3E35E169B4EE}" type="presOf" srcId="{5AACC592-2B33-437A-B256-1726DF1AA104}" destId="{9A58AC89-04FA-400B-88BF-8E4DA25D2442}" srcOrd="1" destOrd="0" presId="urn:microsoft.com/office/officeart/2005/8/layout/process2"/>
    <dgm:cxn modelId="{DB48B430-8A23-4436-B0F1-1A71926D391B}" type="presOf" srcId="{B7B73B14-1C6D-49E4-8F7F-539AF403DF79}" destId="{60214837-811B-4E10-A033-46C565B32A16}" srcOrd="0" destOrd="0" presId="urn:microsoft.com/office/officeart/2005/8/layout/process2"/>
    <dgm:cxn modelId="{DFF44447-DC91-4A08-ACAD-39F8B394DE40}" srcId="{21B5D61A-53A6-4ED1-9E9D-D671F3C3556C}" destId="{2846EE8F-D693-4B48-8602-1B71E933C594}" srcOrd="0" destOrd="0" parTransId="{A25EA3EB-AE88-46AF-B5BF-3F951538A936}" sibTransId="{CE1E491D-8872-47AF-B194-3B83CA6E400C}"/>
    <dgm:cxn modelId="{D8D0E68C-931F-439A-A5C4-42DAC5723439}" type="presOf" srcId="{CE1E491D-8872-47AF-B194-3B83CA6E400C}" destId="{F490A5A0-3FD5-4CA7-85B0-F9F27867411A}" srcOrd="0" destOrd="0" presId="urn:microsoft.com/office/officeart/2005/8/layout/process2"/>
    <dgm:cxn modelId="{44394ECB-FE27-4376-85A8-4778A63A5602}" srcId="{21B5D61A-53A6-4ED1-9E9D-D671F3C3556C}" destId="{A8C53DF7-543B-4857-9270-ABC62E448CE7}" srcOrd="3" destOrd="0" parTransId="{B755BF2C-1037-4D61-B289-93E95A92BE04}" sibTransId="{5AACC592-2B33-437A-B256-1726DF1AA104}"/>
    <dgm:cxn modelId="{67824A0C-F3FB-481C-9538-A172E6B5DC54}" srcId="{21B5D61A-53A6-4ED1-9E9D-D671F3C3556C}" destId="{75E45A6D-C9D0-4AB8-8245-23E52AF8F92E}" srcOrd="5" destOrd="0" parTransId="{F690BEFE-F0C1-48F8-BF67-45CE1E7D1312}" sibTransId="{EC9BBA88-2E3F-4D75-987A-916792516CF5}"/>
    <dgm:cxn modelId="{FCAAAB29-AED2-423F-9560-51A74726510F}" type="presOf" srcId="{8B5F7DC9-81F5-4A64-A399-1BF23314591B}" destId="{B0AE8EBF-9633-4294-8520-00981863035E}" srcOrd="0" destOrd="0" presId="urn:microsoft.com/office/officeart/2005/8/layout/process2"/>
    <dgm:cxn modelId="{416DEAA2-3825-4B71-83EC-5CE6DDC24D6B}" type="presOf" srcId="{3628E570-F2DA-4161-BB53-24B5CD29002C}" destId="{3CCDCF21-5EFB-4F62-97F0-DB4F569217C5}" srcOrd="1" destOrd="0" presId="urn:microsoft.com/office/officeart/2005/8/layout/process2"/>
    <dgm:cxn modelId="{B004D2B0-785F-45DD-AC9D-A62279953FC5}" srcId="{21B5D61A-53A6-4ED1-9E9D-D671F3C3556C}" destId="{7A434516-2211-4886-A7F5-C7F535FF0301}" srcOrd="4" destOrd="0" parTransId="{F1A73E6E-9804-4CDC-AF97-373909823217}" sibTransId="{F62979CC-A4D6-4344-B779-18541A27DB23}"/>
    <dgm:cxn modelId="{A75D392D-8A38-499C-BE5A-B684FB65BB3F}" type="presOf" srcId="{CE1E491D-8872-47AF-B194-3B83CA6E400C}" destId="{FA3CB8E0-B463-4EB4-AB60-7FD0F6BBDA44}" srcOrd="1" destOrd="0" presId="urn:microsoft.com/office/officeart/2005/8/layout/process2"/>
    <dgm:cxn modelId="{C6AFD17F-CE4A-4B0D-9C24-373BFAA1CB24}" type="presParOf" srcId="{3E0AFC66-305B-40A0-9F72-B61E635126EF}" destId="{D65135CE-7C27-4C7C-BF41-1DFE45EA07FB}" srcOrd="0" destOrd="0" presId="urn:microsoft.com/office/officeart/2005/8/layout/process2"/>
    <dgm:cxn modelId="{BDCF1A20-930B-4B2E-AE74-EABC4B96399C}" type="presParOf" srcId="{3E0AFC66-305B-40A0-9F72-B61E635126EF}" destId="{F490A5A0-3FD5-4CA7-85B0-F9F27867411A}" srcOrd="1" destOrd="0" presId="urn:microsoft.com/office/officeart/2005/8/layout/process2"/>
    <dgm:cxn modelId="{8FF38EE7-E55D-4BB8-A753-DC4CDDF2B42D}" type="presParOf" srcId="{F490A5A0-3FD5-4CA7-85B0-F9F27867411A}" destId="{FA3CB8E0-B463-4EB4-AB60-7FD0F6BBDA44}" srcOrd="0" destOrd="0" presId="urn:microsoft.com/office/officeart/2005/8/layout/process2"/>
    <dgm:cxn modelId="{DCEA668A-D0B9-45F2-A295-61666461BECA}" type="presParOf" srcId="{3E0AFC66-305B-40A0-9F72-B61E635126EF}" destId="{C1F075AC-913C-4E4E-B3A2-E4D90342C272}" srcOrd="2" destOrd="0" presId="urn:microsoft.com/office/officeart/2005/8/layout/process2"/>
    <dgm:cxn modelId="{E2C8FCC9-AD0B-4C24-9E9C-488CC10E0729}" type="presParOf" srcId="{3E0AFC66-305B-40A0-9F72-B61E635126EF}" destId="{CFAD641D-A4C1-47DD-8655-F5081C6501B9}" srcOrd="3" destOrd="0" presId="urn:microsoft.com/office/officeart/2005/8/layout/process2"/>
    <dgm:cxn modelId="{6D128100-D2E2-4920-893B-427C45675E37}" type="presParOf" srcId="{CFAD641D-A4C1-47DD-8655-F5081C6501B9}" destId="{3CCDCF21-5EFB-4F62-97F0-DB4F569217C5}" srcOrd="0" destOrd="0" presId="urn:microsoft.com/office/officeart/2005/8/layout/process2"/>
    <dgm:cxn modelId="{DE7571AC-0F41-44DD-A34A-DE703F37824E}" type="presParOf" srcId="{3E0AFC66-305B-40A0-9F72-B61E635126EF}" destId="{B0AE8EBF-9633-4294-8520-00981863035E}" srcOrd="4" destOrd="0" presId="urn:microsoft.com/office/officeart/2005/8/layout/process2"/>
    <dgm:cxn modelId="{F58071ED-2384-44B0-A295-5B292B6A9127}" type="presParOf" srcId="{3E0AFC66-305B-40A0-9F72-B61E635126EF}" destId="{60214837-811B-4E10-A033-46C565B32A16}" srcOrd="5" destOrd="0" presId="urn:microsoft.com/office/officeart/2005/8/layout/process2"/>
    <dgm:cxn modelId="{F31FEF52-9479-42AC-B957-390616D717C4}" type="presParOf" srcId="{60214837-811B-4E10-A033-46C565B32A16}" destId="{F2E74352-6C2F-4603-AE2F-D8B9B089F7CE}" srcOrd="0" destOrd="0" presId="urn:microsoft.com/office/officeart/2005/8/layout/process2"/>
    <dgm:cxn modelId="{4F4D6B03-ED74-4BA2-B826-AC6E0F08E87F}" type="presParOf" srcId="{3E0AFC66-305B-40A0-9F72-B61E635126EF}" destId="{99A073DF-8D49-4B7D-8BF5-99F3B39EB4A7}" srcOrd="6" destOrd="0" presId="urn:microsoft.com/office/officeart/2005/8/layout/process2"/>
    <dgm:cxn modelId="{0DA0151D-7858-4EB2-855E-AB422B3223E7}" type="presParOf" srcId="{3E0AFC66-305B-40A0-9F72-B61E635126EF}" destId="{488F0C48-918F-4274-90DD-60FA99F6AC23}" srcOrd="7" destOrd="0" presId="urn:microsoft.com/office/officeart/2005/8/layout/process2"/>
    <dgm:cxn modelId="{DF7AE5D4-871B-41A3-8838-F38152FD854C}" type="presParOf" srcId="{488F0C48-918F-4274-90DD-60FA99F6AC23}" destId="{9A58AC89-04FA-400B-88BF-8E4DA25D2442}" srcOrd="0" destOrd="0" presId="urn:microsoft.com/office/officeart/2005/8/layout/process2"/>
    <dgm:cxn modelId="{17DA02B4-D0E5-40C9-9CE7-1F304182C5B7}" type="presParOf" srcId="{3E0AFC66-305B-40A0-9F72-B61E635126EF}" destId="{BC02DD9D-6EC0-45C9-871D-1FDA83BB9E71}" srcOrd="8" destOrd="0" presId="urn:microsoft.com/office/officeart/2005/8/layout/process2"/>
    <dgm:cxn modelId="{ADDC7683-6D18-4EAF-8D60-7A07C7292397}" type="presParOf" srcId="{3E0AFC66-305B-40A0-9F72-B61E635126EF}" destId="{501A812F-6D0A-4E30-89F2-9270A23D0B28}" srcOrd="9" destOrd="0" presId="urn:microsoft.com/office/officeart/2005/8/layout/process2"/>
    <dgm:cxn modelId="{D59D3EB0-0882-4BAE-BB62-78F49CB03960}" type="presParOf" srcId="{501A812F-6D0A-4E30-89F2-9270A23D0B28}" destId="{776CC633-A894-482E-846A-BFA6E17E5491}" srcOrd="0" destOrd="0" presId="urn:microsoft.com/office/officeart/2005/8/layout/process2"/>
    <dgm:cxn modelId="{450457E5-DAFC-4278-B219-3660B3500DCE}" type="presParOf" srcId="{3E0AFC66-305B-40A0-9F72-B61E635126EF}" destId="{0CEB36FC-2FD4-4E4A-9A19-C3A6B303062D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1B5D61A-53A6-4ED1-9E9D-D671F3C3556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846EE8F-D693-4B48-8602-1B71E933C59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ja-JP" altLang="en-US" sz="2000" dirty="0" smtClean="0"/>
            <a:t>川重の先進的な技術</a:t>
          </a:r>
          <a:endParaRPr lang="en-US" sz="2000" dirty="0"/>
        </a:p>
      </dgm:t>
    </dgm:pt>
    <dgm:pt modelId="{A25EA3EB-AE88-46AF-B5BF-3F951538A936}" type="parTrans" cxnId="{DFF44447-DC91-4A08-ACAD-39F8B394DE40}">
      <dgm:prSet/>
      <dgm:spPr/>
      <dgm:t>
        <a:bodyPr/>
        <a:lstStyle/>
        <a:p>
          <a:endParaRPr lang="en-US"/>
        </a:p>
      </dgm:t>
    </dgm:pt>
    <dgm:pt modelId="{CE1E491D-8872-47AF-B194-3B83CA6E400C}" type="sibTrans" cxnId="{DFF44447-DC91-4A08-ACAD-39F8B394DE4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A8C53DF7-543B-4857-9270-ABC62E448CE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ja-JP" altLang="en-US" sz="2000" dirty="0" smtClean="0">
              <a:latin typeface="+mn-ea"/>
              <a:ea typeface="+mn-ea"/>
            </a:rPr>
            <a:t>合弁会社を設立</a:t>
          </a:r>
          <a:endParaRPr lang="en-US" sz="2000" dirty="0">
            <a:latin typeface="+mn-ea"/>
            <a:ea typeface="+mn-ea"/>
          </a:endParaRPr>
        </a:p>
      </dgm:t>
    </dgm:pt>
    <dgm:pt modelId="{B755BF2C-1037-4D61-B289-93E95A92BE04}" type="parTrans" cxnId="{44394ECB-FE27-4376-85A8-4778A63A5602}">
      <dgm:prSet/>
      <dgm:spPr/>
      <dgm:t>
        <a:bodyPr/>
        <a:lstStyle/>
        <a:p>
          <a:endParaRPr lang="en-US"/>
        </a:p>
      </dgm:t>
    </dgm:pt>
    <dgm:pt modelId="{5AACC592-2B33-437A-B256-1726DF1AA104}" type="sibTrans" cxnId="{44394ECB-FE27-4376-85A8-4778A63A5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7A434516-2211-4886-A7F5-C7F535FF0301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ja-JP" altLang="en-US" sz="2000" dirty="0" smtClean="0">
              <a:latin typeface="+mn-ea"/>
              <a:ea typeface="+mn-ea"/>
            </a:rPr>
            <a:t>完全な現地化</a:t>
          </a:r>
          <a:endParaRPr lang="en-US" sz="2000" dirty="0">
            <a:latin typeface="+mn-ea"/>
            <a:ea typeface="+mn-ea"/>
          </a:endParaRPr>
        </a:p>
      </dgm:t>
    </dgm:pt>
    <dgm:pt modelId="{F1A73E6E-9804-4CDC-AF97-373909823217}" type="parTrans" cxnId="{B004D2B0-785F-45DD-AC9D-A62279953FC5}">
      <dgm:prSet/>
      <dgm:spPr/>
      <dgm:t>
        <a:bodyPr/>
        <a:lstStyle/>
        <a:p>
          <a:endParaRPr lang="en-US"/>
        </a:p>
      </dgm:t>
    </dgm:pt>
    <dgm:pt modelId="{F62979CC-A4D6-4344-B779-18541A27DB23}" type="sibTrans" cxnId="{B004D2B0-785F-45DD-AC9D-A62279953FC5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5DB08D3A-D163-4D5E-9AA9-C7BD9A89E670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ja-JP" altLang="en-US" sz="2000" dirty="0" smtClean="0">
              <a:latin typeface="+mn-ea"/>
              <a:ea typeface="+mn-ea"/>
            </a:rPr>
            <a:t>技術を全面的な</a:t>
          </a:r>
          <a:endParaRPr lang="en-US" altLang="en-US" sz="2000" dirty="0" smtClean="0">
            <a:latin typeface="+mn-ea"/>
            <a:ea typeface="+mn-ea"/>
          </a:endParaRPr>
        </a:p>
        <a:p>
          <a:pPr>
            <a:spcAft>
              <a:spcPct val="35000"/>
            </a:spcAft>
          </a:pPr>
          <a:r>
            <a:rPr lang="ja-JP" altLang="en-US" sz="2000" dirty="0" smtClean="0">
              <a:latin typeface="+mn-ea"/>
              <a:ea typeface="+mn-ea"/>
            </a:rPr>
            <a:t>提供</a:t>
          </a:r>
          <a:endParaRPr lang="en-US" sz="2000" dirty="0">
            <a:latin typeface="+mn-ea"/>
            <a:ea typeface="+mn-ea"/>
          </a:endParaRPr>
        </a:p>
      </dgm:t>
    </dgm:pt>
    <dgm:pt modelId="{CF149FB6-2BB8-4229-B4B9-DF52BE2B30AF}" type="parTrans" cxnId="{F827FD94-4163-416B-A74C-BCDDFBFE36D9}">
      <dgm:prSet/>
      <dgm:spPr/>
      <dgm:t>
        <a:bodyPr/>
        <a:lstStyle/>
        <a:p>
          <a:endParaRPr lang="en-US"/>
        </a:p>
      </dgm:t>
    </dgm:pt>
    <dgm:pt modelId="{3628E570-F2DA-4161-BB53-24B5CD29002C}" type="sibTrans" cxnId="{F827FD94-4163-416B-A74C-BCDDFBFE36D9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75E45A6D-C9D0-4AB8-8245-23E52AF8F92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ja-JP" altLang="en-US" sz="2000" dirty="0" smtClean="0">
              <a:latin typeface="+mn-ea"/>
              <a:ea typeface="+mn-ea"/>
            </a:rPr>
            <a:t>持続可能な利益</a:t>
          </a:r>
          <a:endParaRPr lang="en-US" sz="2000" dirty="0">
            <a:latin typeface="+mn-ea"/>
            <a:ea typeface="+mn-ea"/>
          </a:endParaRPr>
        </a:p>
      </dgm:t>
    </dgm:pt>
    <dgm:pt modelId="{F690BEFE-F0C1-48F8-BF67-45CE1E7D1312}" type="parTrans" cxnId="{67824A0C-F3FB-481C-9538-A172E6B5DC54}">
      <dgm:prSet/>
      <dgm:spPr/>
      <dgm:t>
        <a:bodyPr/>
        <a:lstStyle/>
        <a:p>
          <a:endParaRPr lang="en-US"/>
        </a:p>
      </dgm:t>
    </dgm:pt>
    <dgm:pt modelId="{EC9BBA88-2E3F-4D75-987A-916792516CF5}" type="sibTrans" cxnId="{67824A0C-F3FB-481C-9538-A172E6B5DC54}">
      <dgm:prSet/>
      <dgm:spPr/>
      <dgm:t>
        <a:bodyPr/>
        <a:lstStyle/>
        <a:p>
          <a:endParaRPr lang="en-US"/>
        </a:p>
      </dgm:t>
    </dgm:pt>
    <dgm:pt modelId="{3E0AFC66-305B-40A0-9F72-B61E635126EF}" type="pres">
      <dgm:prSet presAssocID="{21B5D61A-53A6-4ED1-9E9D-D671F3C3556C}" presName="linearFlow" presStyleCnt="0">
        <dgm:presLayoutVars>
          <dgm:resizeHandles val="exact"/>
        </dgm:presLayoutVars>
      </dgm:prSet>
      <dgm:spPr/>
    </dgm:pt>
    <dgm:pt modelId="{D65135CE-7C27-4C7C-BF41-1DFE45EA07FB}" type="pres">
      <dgm:prSet presAssocID="{2846EE8F-D693-4B48-8602-1B71E933C594}" presName="node" presStyleLbl="node1" presStyleIdx="0" presStyleCnt="5" custScaleY="693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90A5A0-3FD5-4CA7-85B0-F9F27867411A}" type="pres">
      <dgm:prSet presAssocID="{CE1E491D-8872-47AF-B194-3B83CA6E400C}" presName="sibTrans" presStyleLbl="sibTrans2D1" presStyleIdx="0" presStyleCnt="4" custScaleY="78102"/>
      <dgm:spPr/>
      <dgm:t>
        <a:bodyPr/>
        <a:lstStyle/>
        <a:p>
          <a:endParaRPr lang="en-US"/>
        </a:p>
      </dgm:t>
    </dgm:pt>
    <dgm:pt modelId="{FA3CB8E0-B463-4EB4-AB60-7FD0F6BBDA44}" type="pres">
      <dgm:prSet presAssocID="{CE1E491D-8872-47AF-B194-3B83CA6E400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C1F075AC-913C-4E4E-B3A2-E4D90342C272}" type="pres">
      <dgm:prSet presAssocID="{5DB08D3A-D163-4D5E-9AA9-C7BD9A89E670}" presName="node" presStyleLbl="node1" presStyleIdx="1" presStyleCnt="5" custScaleY="690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AD641D-A4C1-47DD-8655-F5081C6501B9}" type="pres">
      <dgm:prSet presAssocID="{3628E570-F2DA-4161-BB53-24B5CD29002C}" presName="sibTrans" presStyleLbl="sibTrans2D1" presStyleIdx="1" presStyleCnt="4" custScaleY="78102"/>
      <dgm:spPr/>
      <dgm:t>
        <a:bodyPr/>
        <a:lstStyle/>
        <a:p>
          <a:endParaRPr lang="en-US"/>
        </a:p>
      </dgm:t>
    </dgm:pt>
    <dgm:pt modelId="{3CCDCF21-5EFB-4F62-97F0-DB4F569217C5}" type="pres">
      <dgm:prSet presAssocID="{3628E570-F2DA-4161-BB53-24B5CD29002C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99A073DF-8D49-4B7D-8BF5-99F3B39EB4A7}" type="pres">
      <dgm:prSet presAssocID="{A8C53DF7-543B-4857-9270-ABC62E448CE7}" presName="node" presStyleLbl="node1" presStyleIdx="2" presStyleCnt="5" custScaleY="44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F0C48-918F-4274-90DD-60FA99F6AC23}" type="pres">
      <dgm:prSet presAssocID="{5AACC592-2B33-437A-B256-1726DF1AA104}" presName="sibTrans" presStyleLbl="sibTrans2D1" presStyleIdx="2" presStyleCnt="4" custScaleY="78102"/>
      <dgm:spPr/>
      <dgm:t>
        <a:bodyPr/>
        <a:lstStyle/>
        <a:p>
          <a:endParaRPr lang="en-US"/>
        </a:p>
      </dgm:t>
    </dgm:pt>
    <dgm:pt modelId="{9A58AC89-04FA-400B-88BF-8E4DA25D2442}" type="pres">
      <dgm:prSet presAssocID="{5AACC592-2B33-437A-B256-1726DF1AA10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C02DD9D-6EC0-45C9-871D-1FDA83BB9E71}" type="pres">
      <dgm:prSet presAssocID="{7A434516-2211-4886-A7F5-C7F535FF0301}" presName="node" presStyleLbl="node1" presStyleIdx="3" presStyleCnt="5" custScaleY="437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A812F-6D0A-4E30-89F2-9270A23D0B28}" type="pres">
      <dgm:prSet presAssocID="{F62979CC-A4D6-4344-B779-18541A27DB23}" presName="sibTrans" presStyleLbl="sibTrans2D1" presStyleIdx="3" presStyleCnt="4" custScaleY="78102"/>
      <dgm:spPr/>
      <dgm:t>
        <a:bodyPr/>
        <a:lstStyle/>
        <a:p>
          <a:endParaRPr lang="en-US"/>
        </a:p>
      </dgm:t>
    </dgm:pt>
    <dgm:pt modelId="{776CC633-A894-482E-846A-BFA6E17E5491}" type="pres">
      <dgm:prSet presAssocID="{F62979CC-A4D6-4344-B779-18541A27DB23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0CEB36FC-2FD4-4E4A-9A19-C3A6B303062D}" type="pres">
      <dgm:prSet presAssocID="{75E45A6D-C9D0-4AB8-8245-23E52AF8F92E}" presName="node" presStyleLbl="node1" presStyleIdx="4" presStyleCnt="5" custScaleY="434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CBEF32-BC66-4D27-945E-2AA51D7A42FE}" type="presOf" srcId="{75E45A6D-C9D0-4AB8-8245-23E52AF8F92E}" destId="{0CEB36FC-2FD4-4E4A-9A19-C3A6B303062D}" srcOrd="0" destOrd="0" presId="urn:microsoft.com/office/officeart/2005/8/layout/process2"/>
    <dgm:cxn modelId="{C21E163D-EFF0-4FE2-A2D5-F7B214B9CF4C}" type="presOf" srcId="{2846EE8F-D693-4B48-8602-1B71E933C594}" destId="{D65135CE-7C27-4C7C-BF41-1DFE45EA07FB}" srcOrd="0" destOrd="0" presId="urn:microsoft.com/office/officeart/2005/8/layout/process2"/>
    <dgm:cxn modelId="{A9CC1921-9C45-4A48-82E3-D99B7B4FAEF4}" type="presOf" srcId="{7A434516-2211-4886-A7F5-C7F535FF0301}" destId="{BC02DD9D-6EC0-45C9-871D-1FDA83BB9E71}" srcOrd="0" destOrd="0" presId="urn:microsoft.com/office/officeart/2005/8/layout/process2"/>
    <dgm:cxn modelId="{B76020A2-786A-45CE-9158-1B8564CDC77E}" type="presOf" srcId="{F62979CC-A4D6-4344-B779-18541A27DB23}" destId="{776CC633-A894-482E-846A-BFA6E17E5491}" srcOrd="1" destOrd="0" presId="urn:microsoft.com/office/officeart/2005/8/layout/process2"/>
    <dgm:cxn modelId="{F827FD94-4163-416B-A74C-BCDDFBFE36D9}" srcId="{21B5D61A-53A6-4ED1-9E9D-D671F3C3556C}" destId="{5DB08D3A-D163-4D5E-9AA9-C7BD9A89E670}" srcOrd="1" destOrd="0" parTransId="{CF149FB6-2BB8-4229-B4B9-DF52BE2B30AF}" sibTransId="{3628E570-F2DA-4161-BB53-24B5CD29002C}"/>
    <dgm:cxn modelId="{4003931F-732C-43BA-AA63-3C29E8B4B024}" type="presOf" srcId="{5DB08D3A-D163-4D5E-9AA9-C7BD9A89E670}" destId="{C1F075AC-913C-4E4E-B3A2-E4D90342C272}" srcOrd="0" destOrd="0" presId="urn:microsoft.com/office/officeart/2005/8/layout/process2"/>
    <dgm:cxn modelId="{3432ACB8-B81E-42EB-9B1B-9D7AD6BF1B3B}" type="presOf" srcId="{A8C53DF7-543B-4857-9270-ABC62E448CE7}" destId="{99A073DF-8D49-4B7D-8BF5-99F3B39EB4A7}" srcOrd="0" destOrd="0" presId="urn:microsoft.com/office/officeart/2005/8/layout/process2"/>
    <dgm:cxn modelId="{9F0EEF9F-F10D-40BE-82BC-31D193F7D876}" type="presOf" srcId="{21B5D61A-53A6-4ED1-9E9D-D671F3C3556C}" destId="{3E0AFC66-305B-40A0-9F72-B61E635126EF}" srcOrd="0" destOrd="0" presId="urn:microsoft.com/office/officeart/2005/8/layout/process2"/>
    <dgm:cxn modelId="{9348E23F-080C-46F4-BE1A-DE185724E16A}" type="presOf" srcId="{5AACC592-2B33-437A-B256-1726DF1AA104}" destId="{488F0C48-918F-4274-90DD-60FA99F6AC23}" srcOrd="0" destOrd="0" presId="urn:microsoft.com/office/officeart/2005/8/layout/process2"/>
    <dgm:cxn modelId="{107E831C-B2B2-4F3A-BE61-68AEC73F2E95}" type="presOf" srcId="{F62979CC-A4D6-4344-B779-18541A27DB23}" destId="{501A812F-6D0A-4E30-89F2-9270A23D0B28}" srcOrd="0" destOrd="0" presId="urn:microsoft.com/office/officeart/2005/8/layout/process2"/>
    <dgm:cxn modelId="{ABBEC0C2-24B2-41FC-9DF6-8900379FC0DA}" type="presOf" srcId="{3628E570-F2DA-4161-BB53-24B5CD29002C}" destId="{CFAD641D-A4C1-47DD-8655-F5081C6501B9}" srcOrd="0" destOrd="0" presId="urn:microsoft.com/office/officeart/2005/8/layout/process2"/>
    <dgm:cxn modelId="{52AC9E5F-4317-4914-925A-3E35E169B4EE}" type="presOf" srcId="{5AACC592-2B33-437A-B256-1726DF1AA104}" destId="{9A58AC89-04FA-400B-88BF-8E4DA25D2442}" srcOrd="1" destOrd="0" presId="urn:microsoft.com/office/officeart/2005/8/layout/process2"/>
    <dgm:cxn modelId="{DFF44447-DC91-4A08-ACAD-39F8B394DE40}" srcId="{21B5D61A-53A6-4ED1-9E9D-D671F3C3556C}" destId="{2846EE8F-D693-4B48-8602-1B71E933C594}" srcOrd="0" destOrd="0" parTransId="{A25EA3EB-AE88-46AF-B5BF-3F951538A936}" sibTransId="{CE1E491D-8872-47AF-B194-3B83CA6E400C}"/>
    <dgm:cxn modelId="{D8D0E68C-931F-439A-A5C4-42DAC5723439}" type="presOf" srcId="{CE1E491D-8872-47AF-B194-3B83CA6E400C}" destId="{F490A5A0-3FD5-4CA7-85B0-F9F27867411A}" srcOrd="0" destOrd="0" presId="urn:microsoft.com/office/officeart/2005/8/layout/process2"/>
    <dgm:cxn modelId="{44394ECB-FE27-4376-85A8-4778A63A5602}" srcId="{21B5D61A-53A6-4ED1-9E9D-D671F3C3556C}" destId="{A8C53DF7-543B-4857-9270-ABC62E448CE7}" srcOrd="2" destOrd="0" parTransId="{B755BF2C-1037-4D61-B289-93E95A92BE04}" sibTransId="{5AACC592-2B33-437A-B256-1726DF1AA104}"/>
    <dgm:cxn modelId="{67824A0C-F3FB-481C-9538-A172E6B5DC54}" srcId="{21B5D61A-53A6-4ED1-9E9D-D671F3C3556C}" destId="{75E45A6D-C9D0-4AB8-8245-23E52AF8F92E}" srcOrd="4" destOrd="0" parTransId="{F690BEFE-F0C1-48F8-BF67-45CE1E7D1312}" sibTransId="{EC9BBA88-2E3F-4D75-987A-916792516CF5}"/>
    <dgm:cxn modelId="{416DEAA2-3825-4B71-83EC-5CE6DDC24D6B}" type="presOf" srcId="{3628E570-F2DA-4161-BB53-24B5CD29002C}" destId="{3CCDCF21-5EFB-4F62-97F0-DB4F569217C5}" srcOrd="1" destOrd="0" presId="urn:microsoft.com/office/officeart/2005/8/layout/process2"/>
    <dgm:cxn modelId="{B004D2B0-785F-45DD-AC9D-A62279953FC5}" srcId="{21B5D61A-53A6-4ED1-9E9D-D671F3C3556C}" destId="{7A434516-2211-4886-A7F5-C7F535FF0301}" srcOrd="3" destOrd="0" parTransId="{F1A73E6E-9804-4CDC-AF97-373909823217}" sibTransId="{F62979CC-A4D6-4344-B779-18541A27DB23}"/>
    <dgm:cxn modelId="{A75D392D-8A38-499C-BE5A-B684FB65BB3F}" type="presOf" srcId="{CE1E491D-8872-47AF-B194-3B83CA6E400C}" destId="{FA3CB8E0-B463-4EB4-AB60-7FD0F6BBDA44}" srcOrd="1" destOrd="0" presId="urn:microsoft.com/office/officeart/2005/8/layout/process2"/>
    <dgm:cxn modelId="{C6AFD17F-CE4A-4B0D-9C24-373BFAA1CB24}" type="presParOf" srcId="{3E0AFC66-305B-40A0-9F72-B61E635126EF}" destId="{D65135CE-7C27-4C7C-BF41-1DFE45EA07FB}" srcOrd="0" destOrd="0" presId="urn:microsoft.com/office/officeart/2005/8/layout/process2"/>
    <dgm:cxn modelId="{BDCF1A20-930B-4B2E-AE74-EABC4B96399C}" type="presParOf" srcId="{3E0AFC66-305B-40A0-9F72-B61E635126EF}" destId="{F490A5A0-3FD5-4CA7-85B0-F9F27867411A}" srcOrd="1" destOrd="0" presId="urn:microsoft.com/office/officeart/2005/8/layout/process2"/>
    <dgm:cxn modelId="{8FF38EE7-E55D-4BB8-A753-DC4CDDF2B42D}" type="presParOf" srcId="{F490A5A0-3FD5-4CA7-85B0-F9F27867411A}" destId="{FA3CB8E0-B463-4EB4-AB60-7FD0F6BBDA44}" srcOrd="0" destOrd="0" presId="urn:microsoft.com/office/officeart/2005/8/layout/process2"/>
    <dgm:cxn modelId="{DCEA668A-D0B9-45F2-A295-61666461BECA}" type="presParOf" srcId="{3E0AFC66-305B-40A0-9F72-B61E635126EF}" destId="{C1F075AC-913C-4E4E-B3A2-E4D90342C272}" srcOrd="2" destOrd="0" presId="urn:microsoft.com/office/officeart/2005/8/layout/process2"/>
    <dgm:cxn modelId="{E2C8FCC9-AD0B-4C24-9E9C-488CC10E0729}" type="presParOf" srcId="{3E0AFC66-305B-40A0-9F72-B61E635126EF}" destId="{CFAD641D-A4C1-47DD-8655-F5081C6501B9}" srcOrd="3" destOrd="0" presId="urn:microsoft.com/office/officeart/2005/8/layout/process2"/>
    <dgm:cxn modelId="{6D128100-D2E2-4920-893B-427C45675E37}" type="presParOf" srcId="{CFAD641D-A4C1-47DD-8655-F5081C6501B9}" destId="{3CCDCF21-5EFB-4F62-97F0-DB4F569217C5}" srcOrd="0" destOrd="0" presId="urn:microsoft.com/office/officeart/2005/8/layout/process2"/>
    <dgm:cxn modelId="{4F4D6B03-ED74-4BA2-B826-AC6E0F08E87F}" type="presParOf" srcId="{3E0AFC66-305B-40A0-9F72-B61E635126EF}" destId="{99A073DF-8D49-4B7D-8BF5-99F3B39EB4A7}" srcOrd="4" destOrd="0" presId="urn:microsoft.com/office/officeart/2005/8/layout/process2"/>
    <dgm:cxn modelId="{0DA0151D-7858-4EB2-855E-AB422B3223E7}" type="presParOf" srcId="{3E0AFC66-305B-40A0-9F72-B61E635126EF}" destId="{488F0C48-918F-4274-90DD-60FA99F6AC23}" srcOrd="5" destOrd="0" presId="urn:microsoft.com/office/officeart/2005/8/layout/process2"/>
    <dgm:cxn modelId="{DF7AE5D4-871B-41A3-8838-F38152FD854C}" type="presParOf" srcId="{488F0C48-918F-4274-90DD-60FA99F6AC23}" destId="{9A58AC89-04FA-400B-88BF-8E4DA25D2442}" srcOrd="0" destOrd="0" presId="urn:microsoft.com/office/officeart/2005/8/layout/process2"/>
    <dgm:cxn modelId="{17DA02B4-D0E5-40C9-9CE7-1F304182C5B7}" type="presParOf" srcId="{3E0AFC66-305B-40A0-9F72-B61E635126EF}" destId="{BC02DD9D-6EC0-45C9-871D-1FDA83BB9E71}" srcOrd="6" destOrd="0" presId="urn:microsoft.com/office/officeart/2005/8/layout/process2"/>
    <dgm:cxn modelId="{ADDC7683-6D18-4EAF-8D60-7A07C7292397}" type="presParOf" srcId="{3E0AFC66-305B-40A0-9F72-B61E635126EF}" destId="{501A812F-6D0A-4E30-89F2-9270A23D0B28}" srcOrd="7" destOrd="0" presId="urn:microsoft.com/office/officeart/2005/8/layout/process2"/>
    <dgm:cxn modelId="{D59D3EB0-0882-4BAE-BB62-78F49CB03960}" type="presParOf" srcId="{501A812F-6D0A-4E30-89F2-9270A23D0B28}" destId="{776CC633-A894-482E-846A-BFA6E17E5491}" srcOrd="0" destOrd="0" presId="urn:microsoft.com/office/officeart/2005/8/layout/process2"/>
    <dgm:cxn modelId="{450457E5-DAFC-4278-B219-3660B3500DCE}" type="presParOf" srcId="{3E0AFC66-305B-40A0-9F72-B61E635126EF}" destId="{0CEB36FC-2FD4-4E4A-9A19-C3A6B303062D}" srcOrd="8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062F70-7528-410B-BA15-F8B2482DB8BD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A82E5C-8631-4B3C-9596-743B426BEDD1}">
      <dgm:prSet phldrT="[Text]" custT="1"/>
      <dgm:spPr/>
      <dgm:t>
        <a:bodyPr/>
        <a:lstStyle/>
        <a:p>
          <a:pPr algn="ctr"/>
          <a:r>
            <a:rPr lang="ja-JP" altLang="en-US" sz="1600" dirty="0" smtClean="0"/>
            <a:t>ごみの前処理</a:t>
          </a:r>
          <a:endParaRPr lang="en-US" sz="1600" dirty="0"/>
        </a:p>
      </dgm:t>
    </dgm:pt>
    <dgm:pt modelId="{C5031C87-18DA-4A74-BE6C-7D7869A2CA21}" type="parTrans" cxnId="{B2D651C1-1759-44AD-8F6F-167EC855BAFC}">
      <dgm:prSet/>
      <dgm:spPr/>
      <dgm:t>
        <a:bodyPr/>
        <a:lstStyle/>
        <a:p>
          <a:endParaRPr lang="en-US"/>
        </a:p>
      </dgm:t>
    </dgm:pt>
    <dgm:pt modelId="{BC9C3F62-95F6-45DD-81F8-F81C4F9340F3}" type="sibTrans" cxnId="{B2D651C1-1759-44AD-8F6F-167EC855BAFC}">
      <dgm:prSet/>
      <dgm:spPr/>
      <dgm:t>
        <a:bodyPr/>
        <a:lstStyle/>
        <a:p>
          <a:endParaRPr lang="en-US"/>
        </a:p>
      </dgm:t>
    </dgm:pt>
    <dgm:pt modelId="{42A2E482-ABF2-449E-A325-16F729476C5A}">
      <dgm:prSet phldrT="[Text]" custT="1"/>
      <dgm:spPr/>
      <dgm:t>
        <a:bodyPr/>
        <a:lstStyle/>
        <a:p>
          <a:pPr algn="ctr"/>
          <a:r>
            <a:rPr lang="en-US" altLang="ja-JP" sz="1600" dirty="0" smtClean="0"/>
            <a:t>RDF</a:t>
          </a:r>
          <a:r>
            <a:rPr lang="ja-JP" altLang="ja-JP" sz="1600" dirty="0" smtClean="0"/>
            <a:t>貯蔵</a:t>
          </a:r>
          <a:r>
            <a:rPr lang="ja-JP" altLang="en-US" sz="1600" dirty="0" smtClean="0"/>
            <a:t>・</a:t>
          </a:r>
          <a:r>
            <a:rPr lang="ja-JP" altLang="ja-JP" sz="1600" dirty="0" smtClean="0"/>
            <a:t>供給設備</a:t>
          </a:r>
          <a:endParaRPr lang="en-US" sz="1600" dirty="0"/>
        </a:p>
      </dgm:t>
    </dgm:pt>
    <dgm:pt modelId="{E96D97FB-F713-4C46-B8FB-3AD6810CB904}" type="parTrans" cxnId="{4C0E1B39-5E6A-434E-B6EA-04015DCB2B68}">
      <dgm:prSet/>
      <dgm:spPr/>
      <dgm:t>
        <a:bodyPr/>
        <a:lstStyle/>
        <a:p>
          <a:endParaRPr lang="en-US"/>
        </a:p>
      </dgm:t>
    </dgm:pt>
    <dgm:pt modelId="{ECFAEAF7-833E-4EAB-A6D9-11E11A280C90}" type="sibTrans" cxnId="{4C0E1B39-5E6A-434E-B6EA-04015DCB2B68}">
      <dgm:prSet/>
      <dgm:spPr/>
      <dgm:t>
        <a:bodyPr/>
        <a:lstStyle/>
        <a:p>
          <a:endParaRPr lang="en-US"/>
        </a:p>
      </dgm:t>
    </dgm:pt>
    <dgm:pt modelId="{94B0AF74-616E-41D1-969B-11F021A16031}">
      <dgm:prSet phldrT="[Text]" custT="1"/>
      <dgm:spPr/>
      <dgm:t>
        <a:bodyPr/>
        <a:lstStyle/>
        <a:p>
          <a:pPr algn="ctr"/>
          <a:r>
            <a:rPr lang="ja-JP" altLang="en-US" sz="1600" dirty="0" smtClean="0"/>
            <a:t>セメント工場の交流</a:t>
          </a:r>
          <a:endParaRPr lang="en-US" sz="1600" dirty="0"/>
        </a:p>
      </dgm:t>
    </dgm:pt>
    <dgm:pt modelId="{3970E5DD-052C-4E52-9208-69C43B0E733E}" type="parTrans" cxnId="{53C7D37B-3F79-4E79-BD30-6B3F7304AD0A}">
      <dgm:prSet/>
      <dgm:spPr/>
      <dgm:t>
        <a:bodyPr/>
        <a:lstStyle/>
        <a:p>
          <a:endParaRPr lang="en-US"/>
        </a:p>
      </dgm:t>
    </dgm:pt>
    <dgm:pt modelId="{C9B8247E-A81A-420C-A5D9-1FF26B53B2B2}" type="sibTrans" cxnId="{53C7D37B-3F79-4E79-BD30-6B3F7304AD0A}">
      <dgm:prSet/>
      <dgm:spPr/>
      <dgm:t>
        <a:bodyPr/>
        <a:lstStyle/>
        <a:p>
          <a:endParaRPr lang="en-US"/>
        </a:p>
      </dgm:t>
    </dgm:pt>
    <dgm:pt modelId="{3FFFD7BB-28BD-429D-B73B-338470AC5EF7}">
      <dgm:prSet phldrT="[Text]" custT="1"/>
      <dgm:spPr/>
      <dgm:t>
        <a:bodyPr/>
        <a:lstStyle/>
        <a:p>
          <a:pPr algn="ctr"/>
          <a:r>
            <a:rPr lang="ja-JP" altLang="en-US" sz="1600" dirty="0" smtClean="0"/>
            <a:t>ごみ処理場の紹介</a:t>
          </a:r>
          <a:endParaRPr lang="en-US" sz="1600" dirty="0"/>
        </a:p>
      </dgm:t>
    </dgm:pt>
    <dgm:pt modelId="{BE4E64F4-FC9E-4C2A-8D1C-D332A34CCD65}" type="sibTrans" cxnId="{50FB1142-4F3D-4012-9C38-FE2DB0F71912}">
      <dgm:prSet/>
      <dgm:spPr/>
      <dgm:t>
        <a:bodyPr/>
        <a:lstStyle/>
        <a:p>
          <a:endParaRPr lang="en-US"/>
        </a:p>
      </dgm:t>
    </dgm:pt>
    <dgm:pt modelId="{E6836CE9-CE1F-4C7D-8CC2-6E9A72405F0D}" type="parTrans" cxnId="{50FB1142-4F3D-4012-9C38-FE2DB0F71912}">
      <dgm:prSet/>
      <dgm:spPr/>
      <dgm:t>
        <a:bodyPr/>
        <a:lstStyle/>
        <a:p>
          <a:endParaRPr lang="en-US"/>
        </a:p>
      </dgm:t>
    </dgm:pt>
    <dgm:pt modelId="{C1873E3C-24F6-41B2-AA79-91EA0924801E}" type="pres">
      <dgm:prSet presAssocID="{DD062F70-7528-410B-BA15-F8B2482DB8BD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43BCBCF3-5AC6-40EC-A274-75DC318FD133}" type="pres">
      <dgm:prSet presAssocID="{73A82E5C-8631-4B3C-9596-743B426BEDD1}" presName="composite" presStyleCnt="0"/>
      <dgm:spPr/>
    </dgm:pt>
    <dgm:pt modelId="{EB052773-88C4-48E4-9FEB-E0937C48D794}" type="pres">
      <dgm:prSet presAssocID="{73A82E5C-8631-4B3C-9596-743B426BEDD1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D5A2D7-EAFD-4B4C-AED2-B5E3376F41B4}" type="pres">
      <dgm:prSet presAssocID="{73A82E5C-8631-4B3C-9596-743B426BEDD1}" presName="rect1" presStyleLbl="align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391C4AA-F835-46C0-BE79-B37962112E48}" type="pres">
      <dgm:prSet presAssocID="{BC9C3F62-95F6-45DD-81F8-F81C4F9340F3}" presName="sibTrans" presStyleCnt="0"/>
      <dgm:spPr/>
    </dgm:pt>
    <dgm:pt modelId="{AE9A164D-0469-4340-A1CC-57857FCD09AC}" type="pres">
      <dgm:prSet presAssocID="{3FFFD7BB-28BD-429D-B73B-338470AC5EF7}" presName="composite" presStyleCnt="0"/>
      <dgm:spPr/>
    </dgm:pt>
    <dgm:pt modelId="{BCB8B2B0-72A8-44E3-B339-1D25F957A3D4}" type="pres">
      <dgm:prSet presAssocID="{3FFFD7BB-28BD-429D-B73B-338470AC5EF7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F3526-9406-4194-8F62-101AF05BA45A}" type="pres">
      <dgm:prSet presAssocID="{3FFFD7BB-28BD-429D-B73B-338470AC5EF7}" presName="rect1" presStyleLbl="align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57D23E2-869E-4107-B891-85EF97D25D0A}" type="pres">
      <dgm:prSet presAssocID="{BE4E64F4-FC9E-4C2A-8D1C-D332A34CCD65}" presName="sibTrans" presStyleCnt="0"/>
      <dgm:spPr/>
    </dgm:pt>
    <dgm:pt modelId="{FC988CF6-0FD0-4637-9C80-4766AFA3EDAA}" type="pres">
      <dgm:prSet presAssocID="{42A2E482-ABF2-449E-A325-16F729476C5A}" presName="composite" presStyleCnt="0"/>
      <dgm:spPr/>
    </dgm:pt>
    <dgm:pt modelId="{9EECD23A-A42D-4D96-B956-B02B3FF42DFA}" type="pres">
      <dgm:prSet presAssocID="{42A2E482-ABF2-449E-A325-16F729476C5A}" presName="rect2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A60A30-B0CC-4745-BFA7-129475018A51}" type="pres">
      <dgm:prSet presAssocID="{42A2E482-ABF2-449E-A325-16F729476C5A}" presName="rect1" presStyleLbl="align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AB00BD2-F85A-4077-87EB-E4C023B6B4CD}" type="pres">
      <dgm:prSet presAssocID="{ECFAEAF7-833E-4EAB-A6D9-11E11A280C90}" presName="sibTrans" presStyleCnt="0"/>
      <dgm:spPr/>
    </dgm:pt>
    <dgm:pt modelId="{AF3DDDB7-FEC7-47D5-B4CC-78948C768209}" type="pres">
      <dgm:prSet presAssocID="{94B0AF74-616E-41D1-969B-11F021A16031}" presName="composite" presStyleCnt="0"/>
      <dgm:spPr/>
    </dgm:pt>
    <dgm:pt modelId="{8A1406AE-F1CB-4E6E-9CD1-99F6E2A91BDD}" type="pres">
      <dgm:prSet presAssocID="{94B0AF74-616E-41D1-969B-11F021A16031}" presName="rect2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DC6EFB-D0DF-4FB5-A69E-C624FAF4D596}" type="pres">
      <dgm:prSet presAssocID="{94B0AF74-616E-41D1-969B-11F021A16031}" presName="rect1" presStyleLbl="align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D775C46-A848-428F-A4A4-1C56FE135A1D}" type="presOf" srcId="{3FFFD7BB-28BD-429D-B73B-338470AC5EF7}" destId="{BCB8B2B0-72A8-44E3-B339-1D25F957A3D4}" srcOrd="0" destOrd="0" presId="urn:microsoft.com/office/officeart/2008/layout/PictureGrid"/>
    <dgm:cxn modelId="{53C7D37B-3F79-4E79-BD30-6B3F7304AD0A}" srcId="{DD062F70-7528-410B-BA15-F8B2482DB8BD}" destId="{94B0AF74-616E-41D1-969B-11F021A16031}" srcOrd="3" destOrd="0" parTransId="{3970E5DD-052C-4E52-9208-69C43B0E733E}" sibTransId="{C9B8247E-A81A-420C-A5D9-1FF26B53B2B2}"/>
    <dgm:cxn modelId="{50FB1142-4F3D-4012-9C38-FE2DB0F71912}" srcId="{DD062F70-7528-410B-BA15-F8B2482DB8BD}" destId="{3FFFD7BB-28BD-429D-B73B-338470AC5EF7}" srcOrd="1" destOrd="0" parTransId="{E6836CE9-CE1F-4C7D-8CC2-6E9A72405F0D}" sibTransId="{BE4E64F4-FC9E-4C2A-8D1C-D332A34CCD65}"/>
    <dgm:cxn modelId="{4C0E1B39-5E6A-434E-B6EA-04015DCB2B68}" srcId="{DD062F70-7528-410B-BA15-F8B2482DB8BD}" destId="{42A2E482-ABF2-449E-A325-16F729476C5A}" srcOrd="2" destOrd="0" parTransId="{E96D97FB-F713-4C46-B8FB-3AD6810CB904}" sibTransId="{ECFAEAF7-833E-4EAB-A6D9-11E11A280C90}"/>
    <dgm:cxn modelId="{6682AC8A-424F-47A3-B90C-9704D4F98510}" type="presOf" srcId="{94B0AF74-616E-41D1-969B-11F021A16031}" destId="{8A1406AE-F1CB-4E6E-9CD1-99F6E2A91BDD}" srcOrd="0" destOrd="0" presId="urn:microsoft.com/office/officeart/2008/layout/PictureGrid"/>
    <dgm:cxn modelId="{B2D651C1-1759-44AD-8F6F-167EC855BAFC}" srcId="{DD062F70-7528-410B-BA15-F8B2482DB8BD}" destId="{73A82E5C-8631-4B3C-9596-743B426BEDD1}" srcOrd="0" destOrd="0" parTransId="{C5031C87-18DA-4A74-BE6C-7D7869A2CA21}" sibTransId="{BC9C3F62-95F6-45DD-81F8-F81C4F9340F3}"/>
    <dgm:cxn modelId="{BFF94CF2-4EFF-40F1-9F18-DFA62882D0BD}" type="presOf" srcId="{42A2E482-ABF2-449E-A325-16F729476C5A}" destId="{9EECD23A-A42D-4D96-B956-B02B3FF42DFA}" srcOrd="0" destOrd="0" presId="urn:microsoft.com/office/officeart/2008/layout/PictureGrid"/>
    <dgm:cxn modelId="{5FB86BBE-0B76-46B1-805F-70F8AFE932C9}" type="presOf" srcId="{DD062F70-7528-410B-BA15-F8B2482DB8BD}" destId="{C1873E3C-24F6-41B2-AA79-91EA0924801E}" srcOrd="0" destOrd="0" presId="urn:microsoft.com/office/officeart/2008/layout/PictureGrid"/>
    <dgm:cxn modelId="{86AF6C99-14F8-4779-9CAA-4ECFAEF8DF30}" type="presOf" srcId="{73A82E5C-8631-4B3C-9596-743B426BEDD1}" destId="{EB052773-88C4-48E4-9FEB-E0937C48D794}" srcOrd="0" destOrd="0" presId="urn:microsoft.com/office/officeart/2008/layout/PictureGrid"/>
    <dgm:cxn modelId="{A01389A4-29E9-4683-974E-BFE5B4827EC0}" type="presParOf" srcId="{C1873E3C-24F6-41B2-AA79-91EA0924801E}" destId="{43BCBCF3-5AC6-40EC-A274-75DC318FD133}" srcOrd="0" destOrd="0" presId="urn:microsoft.com/office/officeart/2008/layout/PictureGrid"/>
    <dgm:cxn modelId="{CBC4079F-2139-42AE-BA32-D3BC25243D8E}" type="presParOf" srcId="{43BCBCF3-5AC6-40EC-A274-75DC318FD133}" destId="{EB052773-88C4-48E4-9FEB-E0937C48D794}" srcOrd="0" destOrd="0" presId="urn:microsoft.com/office/officeart/2008/layout/PictureGrid"/>
    <dgm:cxn modelId="{7B916FBB-06CC-4B30-9B27-29464B3F2784}" type="presParOf" srcId="{43BCBCF3-5AC6-40EC-A274-75DC318FD133}" destId="{9AD5A2D7-EAFD-4B4C-AED2-B5E3376F41B4}" srcOrd="1" destOrd="0" presId="urn:microsoft.com/office/officeart/2008/layout/PictureGrid"/>
    <dgm:cxn modelId="{58F5A733-342E-438A-9B5A-C427070BAA60}" type="presParOf" srcId="{C1873E3C-24F6-41B2-AA79-91EA0924801E}" destId="{2391C4AA-F835-46C0-BE79-B37962112E48}" srcOrd="1" destOrd="0" presId="urn:microsoft.com/office/officeart/2008/layout/PictureGrid"/>
    <dgm:cxn modelId="{81192CB1-1320-4059-A12C-FEFF18BB5A67}" type="presParOf" srcId="{C1873E3C-24F6-41B2-AA79-91EA0924801E}" destId="{AE9A164D-0469-4340-A1CC-57857FCD09AC}" srcOrd="2" destOrd="0" presId="urn:microsoft.com/office/officeart/2008/layout/PictureGrid"/>
    <dgm:cxn modelId="{5F5D60A0-A457-4A4A-9C32-0F3BCDA072AD}" type="presParOf" srcId="{AE9A164D-0469-4340-A1CC-57857FCD09AC}" destId="{BCB8B2B0-72A8-44E3-B339-1D25F957A3D4}" srcOrd="0" destOrd="0" presId="urn:microsoft.com/office/officeart/2008/layout/PictureGrid"/>
    <dgm:cxn modelId="{4C7466E3-EF72-46DE-A11C-D44474D2D50C}" type="presParOf" srcId="{AE9A164D-0469-4340-A1CC-57857FCD09AC}" destId="{5C3F3526-9406-4194-8F62-101AF05BA45A}" srcOrd="1" destOrd="0" presId="urn:microsoft.com/office/officeart/2008/layout/PictureGrid"/>
    <dgm:cxn modelId="{ED5FE3A6-9A61-42A0-87E7-A603CC9AAF4A}" type="presParOf" srcId="{C1873E3C-24F6-41B2-AA79-91EA0924801E}" destId="{857D23E2-869E-4107-B891-85EF97D25D0A}" srcOrd="3" destOrd="0" presId="urn:microsoft.com/office/officeart/2008/layout/PictureGrid"/>
    <dgm:cxn modelId="{7BD0E099-B5BB-4313-9189-57F58EAC5D27}" type="presParOf" srcId="{C1873E3C-24F6-41B2-AA79-91EA0924801E}" destId="{FC988CF6-0FD0-4637-9C80-4766AFA3EDAA}" srcOrd="4" destOrd="0" presId="urn:microsoft.com/office/officeart/2008/layout/PictureGrid"/>
    <dgm:cxn modelId="{522BB0EF-AC51-47F1-A348-6CF4868783E3}" type="presParOf" srcId="{FC988CF6-0FD0-4637-9C80-4766AFA3EDAA}" destId="{9EECD23A-A42D-4D96-B956-B02B3FF42DFA}" srcOrd="0" destOrd="0" presId="urn:microsoft.com/office/officeart/2008/layout/PictureGrid"/>
    <dgm:cxn modelId="{8EDA4D4F-4C70-4E2A-A097-6FBEDF06B727}" type="presParOf" srcId="{FC988CF6-0FD0-4637-9C80-4766AFA3EDAA}" destId="{C0A60A30-B0CC-4745-BFA7-129475018A51}" srcOrd="1" destOrd="0" presId="urn:microsoft.com/office/officeart/2008/layout/PictureGrid"/>
    <dgm:cxn modelId="{A6EFB173-DDA8-46F1-9FA9-B1AC4A063057}" type="presParOf" srcId="{C1873E3C-24F6-41B2-AA79-91EA0924801E}" destId="{1AB00BD2-F85A-4077-87EB-E4C023B6B4CD}" srcOrd="5" destOrd="0" presId="urn:microsoft.com/office/officeart/2008/layout/PictureGrid"/>
    <dgm:cxn modelId="{D2DA24D4-3E11-4C95-AE55-A7572A75C3BA}" type="presParOf" srcId="{C1873E3C-24F6-41B2-AA79-91EA0924801E}" destId="{AF3DDDB7-FEC7-47D5-B4CC-78948C768209}" srcOrd="6" destOrd="0" presId="urn:microsoft.com/office/officeart/2008/layout/PictureGrid"/>
    <dgm:cxn modelId="{D287F484-7E8F-4FC4-9DA7-5D90FC27A85B}" type="presParOf" srcId="{AF3DDDB7-FEC7-47D5-B4CC-78948C768209}" destId="{8A1406AE-F1CB-4E6E-9CD1-99F6E2A91BDD}" srcOrd="0" destOrd="0" presId="urn:microsoft.com/office/officeart/2008/layout/PictureGrid"/>
    <dgm:cxn modelId="{20C16F35-C7BA-4304-8891-679336320D7A}" type="presParOf" srcId="{AF3DDDB7-FEC7-47D5-B4CC-78948C768209}" destId="{65DC6EFB-D0DF-4FB5-A69E-C624FAF4D596}" srcOrd="1" destOrd="0" presId="urn:microsoft.com/office/officeart/2008/layout/PictureGrid"/>
  </dgm:cxnLst>
  <dgm:bg>
    <a:solidFill>
      <a:schemeClr val="accent1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45D459-DF1C-4BD3-941B-AB6F636E16BA}">
      <dsp:nvSpPr>
        <dsp:cNvPr id="0" name=""/>
        <dsp:cNvSpPr/>
      </dsp:nvSpPr>
      <dsp:spPr>
        <a:xfrm>
          <a:off x="-5146766" y="-788392"/>
          <a:ext cx="6129064" cy="612906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A562AE-AD92-4198-894D-82E340E69304}">
      <dsp:nvSpPr>
        <dsp:cNvPr id="0" name=""/>
        <dsp:cNvSpPr/>
      </dsp:nvSpPr>
      <dsp:spPr>
        <a:xfrm>
          <a:off x="514330" y="349979"/>
          <a:ext cx="6143178" cy="700322"/>
        </a:xfrm>
        <a:prstGeom prst="rect">
          <a:avLst/>
        </a:prstGeom>
        <a:solidFill>
          <a:srgbClr val="00B0F0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881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400" b="1" kern="1200" dirty="0" smtClean="0">
              <a:latin typeface="+mn-ea"/>
              <a:ea typeface="+mn-ea"/>
            </a:rPr>
            <a:t>背景</a:t>
          </a:r>
          <a:endParaRPr lang="en-US" sz="2400" b="1" kern="1200" dirty="0">
            <a:latin typeface="+mn-ea"/>
            <a:ea typeface="+mn-ea"/>
          </a:endParaRPr>
        </a:p>
      </dsp:txBody>
      <dsp:txXfrm>
        <a:off x="514330" y="349979"/>
        <a:ext cx="6143178" cy="700322"/>
      </dsp:txXfrm>
    </dsp:sp>
    <dsp:sp modelId="{57DD79A9-93CC-4233-9CA1-0C4496519155}">
      <dsp:nvSpPr>
        <dsp:cNvPr id="0" name=""/>
        <dsp:cNvSpPr/>
      </dsp:nvSpPr>
      <dsp:spPr>
        <a:xfrm>
          <a:off x="76628" y="262438"/>
          <a:ext cx="875403" cy="87540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1FB17-F14F-4F57-B807-68DFD61714C7}">
      <dsp:nvSpPr>
        <dsp:cNvPr id="0" name=""/>
        <dsp:cNvSpPr/>
      </dsp:nvSpPr>
      <dsp:spPr>
        <a:xfrm>
          <a:off x="915841" y="1400645"/>
          <a:ext cx="5741667" cy="700322"/>
        </a:xfrm>
        <a:prstGeom prst="rect">
          <a:avLst/>
        </a:prstGeom>
        <a:solidFill>
          <a:srgbClr val="00B0F0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881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400" b="1" kern="1200" dirty="0" smtClean="0"/>
            <a:t>セメント業の低炭素技術普及状況</a:t>
          </a:r>
          <a:endParaRPr lang="en-US" sz="2400" b="1" kern="1200" dirty="0"/>
        </a:p>
      </dsp:txBody>
      <dsp:txXfrm>
        <a:off x="915841" y="1400645"/>
        <a:ext cx="5741667" cy="700322"/>
      </dsp:txXfrm>
    </dsp:sp>
    <dsp:sp modelId="{1E0426F0-830C-41F2-A5B2-94114BB4BD23}">
      <dsp:nvSpPr>
        <dsp:cNvPr id="0" name=""/>
        <dsp:cNvSpPr/>
      </dsp:nvSpPr>
      <dsp:spPr>
        <a:xfrm>
          <a:off x="478140" y="1313105"/>
          <a:ext cx="875403" cy="87540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83C77-90F6-4BA8-9634-3A36B0D2CAB6}">
      <dsp:nvSpPr>
        <dsp:cNvPr id="0" name=""/>
        <dsp:cNvSpPr/>
      </dsp:nvSpPr>
      <dsp:spPr>
        <a:xfrm>
          <a:off x="915841" y="2451311"/>
          <a:ext cx="5741667" cy="700322"/>
        </a:xfrm>
        <a:prstGeom prst="rect">
          <a:avLst/>
        </a:prstGeom>
        <a:solidFill>
          <a:srgbClr val="00B0F0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881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400" b="1" kern="1200" dirty="0" smtClean="0">
              <a:latin typeface="MS PGothic" panose="020B0600070205080204" pitchFamily="34" charset="-128"/>
              <a:ea typeface="MS PGothic" panose="020B0600070205080204" pitchFamily="34" charset="-128"/>
            </a:rPr>
            <a:t>日本からの技術移転事例</a:t>
          </a:r>
          <a:endParaRPr lang="en-US" sz="2400" b="1" kern="1200" dirty="0">
            <a:latin typeface="MS PGothic" panose="020B0600070205080204" pitchFamily="34" charset="-128"/>
            <a:ea typeface="MS PGothic" panose="020B0600070205080204" pitchFamily="34" charset="-128"/>
          </a:endParaRPr>
        </a:p>
      </dsp:txBody>
      <dsp:txXfrm>
        <a:off x="915841" y="2451311"/>
        <a:ext cx="5741667" cy="700322"/>
      </dsp:txXfrm>
    </dsp:sp>
    <dsp:sp modelId="{7A516642-22A1-4BD8-8BA4-D396EBC61C5A}">
      <dsp:nvSpPr>
        <dsp:cNvPr id="0" name=""/>
        <dsp:cNvSpPr/>
      </dsp:nvSpPr>
      <dsp:spPr>
        <a:xfrm>
          <a:off x="478140" y="2363771"/>
          <a:ext cx="875403" cy="87540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FEC41-A62B-457C-81C3-D675E43C48A6}">
      <dsp:nvSpPr>
        <dsp:cNvPr id="0" name=""/>
        <dsp:cNvSpPr/>
      </dsp:nvSpPr>
      <dsp:spPr>
        <a:xfrm>
          <a:off x="514330" y="3501977"/>
          <a:ext cx="6143178" cy="700322"/>
        </a:xfrm>
        <a:prstGeom prst="rect">
          <a:avLst/>
        </a:prstGeom>
        <a:solidFill>
          <a:srgbClr val="00B0F0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881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400" b="1" kern="1200" dirty="0" smtClean="0">
              <a:latin typeface="MS PGothic" panose="020B0600070205080204" pitchFamily="34" charset="-128"/>
              <a:ea typeface="MS PGothic" panose="020B0600070205080204" pitchFamily="34" charset="-128"/>
            </a:rPr>
            <a:t>セメント企業の全国</a:t>
          </a:r>
          <a:r>
            <a:rPr lang="en-US" altLang="ja-JP" sz="2400" b="1" kern="1200" dirty="0" smtClean="0">
              <a:latin typeface="MS PGothic" panose="020B0600070205080204" pitchFamily="34" charset="-128"/>
              <a:ea typeface="MS PGothic" panose="020B0600070205080204" pitchFamily="34" charset="-128"/>
            </a:rPr>
            <a:t>ETS</a:t>
          </a:r>
          <a:r>
            <a:rPr lang="ja-JP" altLang="en-US" sz="2400" b="1" kern="1200" dirty="0" smtClean="0">
              <a:latin typeface="MS PGothic" panose="020B0600070205080204" pitchFamily="34" charset="-128"/>
              <a:ea typeface="MS PGothic" panose="020B0600070205080204" pitchFamily="34" charset="-128"/>
            </a:rPr>
            <a:t>に対する反応</a:t>
          </a:r>
          <a:endParaRPr lang="en-US" sz="2400" b="1" kern="1200" dirty="0">
            <a:latin typeface="MS PGothic" panose="020B0600070205080204" pitchFamily="34" charset="-128"/>
            <a:ea typeface="MS PGothic" panose="020B0600070205080204" pitchFamily="34" charset="-128"/>
          </a:endParaRPr>
        </a:p>
      </dsp:txBody>
      <dsp:txXfrm>
        <a:off x="514330" y="3501977"/>
        <a:ext cx="6143178" cy="700322"/>
      </dsp:txXfrm>
    </dsp:sp>
    <dsp:sp modelId="{C26FB8F4-B55A-4B06-B8C0-8433B183B412}">
      <dsp:nvSpPr>
        <dsp:cNvPr id="0" name=""/>
        <dsp:cNvSpPr/>
      </dsp:nvSpPr>
      <dsp:spPr>
        <a:xfrm>
          <a:off x="76628" y="3414437"/>
          <a:ext cx="875403" cy="87540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52773-88C4-48E4-9FEB-E0937C48D794}">
      <dsp:nvSpPr>
        <dsp:cNvPr id="0" name=""/>
        <dsp:cNvSpPr/>
      </dsp:nvSpPr>
      <dsp:spPr>
        <a:xfrm>
          <a:off x="165045" y="42500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kern="1200" dirty="0" smtClean="0"/>
            <a:t>ごみの前処理</a:t>
          </a:r>
          <a:endParaRPr lang="en-US" sz="1600" kern="1200" dirty="0"/>
        </a:p>
      </dsp:txBody>
      <dsp:txXfrm>
        <a:off x="165045" y="42500"/>
        <a:ext cx="1839228" cy="275884"/>
      </dsp:txXfrm>
    </dsp:sp>
    <dsp:sp modelId="{9AD5A2D7-EAFD-4B4C-AED2-B5E3376F41B4}">
      <dsp:nvSpPr>
        <dsp:cNvPr id="0" name=""/>
        <dsp:cNvSpPr/>
      </dsp:nvSpPr>
      <dsp:spPr>
        <a:xfrm>
          <a:off x="165045" y="373066"/>
          <a:ext cx="1839228" cy="183922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B8B2B0-72A8-44E3-B339-1D25F957A3D4}">
      <dsp:nvSpPr>
        <dsp:cNvPr id="0" name=""/>
        <dsp:cNvSpPr/>
      </dsp:nvSpPr>
      <dsp:spPr>
        <a:xfrm>
          <a:off x="2198695" y="42500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kern="1200" dirty="0" smtClean="0"/>
            <a:t>分別された不燃物</a:t>
          </a:r>
          <a:endParaRPr lang="en-US" sz="1600" kern="1200" dirty="0"/>
        </a:p>
      </dsp:txBody>
      <dsp:txXfrm>
        <a:off x="2198695" y="42500"/>
        <a:ext cx="1839228" cy="275884"/>
      </dsp:txXfrm>
    </dsp:sp>
    <dsp:sp modelId="{5C3F3526-9406-4194-8F62-101AF05BA45A}">
      <dsp:nvSpPr>
        <dsp:cNvPr id="0" name=""/>
        <dsp:cNvSpPr/>
      </dsp:nvSpPr>
      <dsp:spPr>
        <a:xfrm>
          <a:off x="2198695" y="373066"/>
          <a:ext cx="1839228" cy="183922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CD23A-A42D-4D96-B956-B02B3FF42DFA}">
      <dsp:nvSpPr>
        <dsp:cNvPr id="0" name=""/>
        <dsp:cNvSpPr/>
      </dsp:nvSpPr>
      <dsp:spPr>
        <a:xfrm>
          <a:off x="165045" y="2396217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kern="1200" dirty="0" smtClean="0"/>
            <a:t>プロセスの紹介</a:t>
          </a:r>
          <a:endParaRPr lang="en-US" sz="1600" kern="1200" dirty="0"/>
        </a:p>
      </dsp:txBody>
      <dsp:txXfrm>
        <a:off x="165045" y="2396217"/>
        <a:ext cx="1839228" cy="275884"/>
      </dsp:txXfrm>
    </dsp:sp>
    <dsp:sp modelId="{C0A60A30-B0CC-4745-BFA7-129475018A51}">
      <dsp:nvSpPr>
        <dsp:cNvPr id="0" name=""/>
        <dsp:cNvSpPr/>
      </dsp:nvSpPr>
      <dsp:spPr>
        <a:xfrm>
          <a:off x="165045" y="2726782"/>
          <a:ext cx="1839228" cy="183922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406AE-F1CB-4E6E-9CD1-99F6E2A91BDD}">
      <dsp:nvSpPr>
        <dsp:cNvPr id="0" name=""/>
        <dsp:cNvSpPr/>
      </dsp:nvSpPr>
      <dsp:spPr>
        <a:xfrm>
          <a:off x="2198695" y="2396217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kern="1200" dirty="0" smtClean="0"/>
            <a:t>セメント工場の交流</a:t>
          </a:r>
          <a:endParaRPr lang="en-US" sz="1600" kern="1200" dirty="0"/>
        </a:p>
      </dsp:txBody>
      <dsp:txXfrm>
        <a:off x="2198695" y="2396217"/>
        <a:ext cx="1839228" cy="275884"/>
      </dsp:txXfrm>
    </dsp:sp>
    <dsp:sp modelId="{65DC6EFB-D0DF-4FB5-A69E-C624FAF4D596}">
      <dsp:nvSpPr>
        <dsp:cNvPr id="0" name=""/>
        <dsp:cNvSpPr/>
      </dsp:nvSpPr>
      <dsp:spPr>
        <a:xfrm>
          <a:off x="2198695" y="2726782"/>
          <a:ext cx="1839228" cy="183922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98DB5-108D-4E27-BD9F-65C377610770}">
      <dsp:nvSpPr>
        <dsp:cNvPr id="0" name=""/>
        <dsp:cNvSpPr/>
      </dsp:nvSpPr>
      <dsp:spPr>
        <a:xfrm>
          <a:off x="0" y="447842"/>
          <a:ext cx="6096000" cy="443368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IGES Climate is on Twitter</a:t>
          </a:r>
          <a:endParaRPr lang="en-US" sz="3600" b="1" kern="1200" dirty="0">
            <a:solidFill>
              <a:srgbClr val="0066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47842"/>
        <a:ext cx="6096000" cy="443368"/>
      </dsp:txXfrm>
    </dsp:sp>
    <dsp:sp modelId="{375D4208-20DB-450D-BA5C-A309D4A85133}">
      <dsp:nvSpPr>
        <dsp:cNvPr id="0" name=""/>
        <dsp:cNvSpPr/>
      </dsp:nvSpPr>
      <dsp:spPr>
        <a:xfrm>
          <a:off x="0" y="2896084"/>
          <a:ext cx="6096000" cy="1115580"/>
        </a:xfrm>
        <a:prstGeom prst="rect">
          <a:avLst/>
        </a:prstGeom>
        <a:solidFill>
          <a:srgbClr val="0070C0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Please follow: @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IGES_Climate_EN</a:t>
          </a:r>
          <a:endParaRPr lang="en-US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@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IGES_Climate_JP</a:t>
          </a:r>
          <a:endParaRPr lang="en-US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96084"/>
        <a:ext cx="6096000" cy="11155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284DF-CDD8-4441-969F-8FFB9912418B}">
      <dsp:nvSpPr>
        <dsp:cNvPr id="0" name=""/>
        <dsp:cNvSpPr/>
      </dsp:nvSpPr>
      <dsp:spPr>
        <a:xfrm>
          <a:off x="690746" y="330914"/>
          <a:ext cx="6179347" cy="129804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208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400" kern="1200" dirty="0" smtClean="0"/>
            <a:t>ア）北東アジアにおける低炭素技術普及促進に関する政策研究（</a:t>
          </a:r>
          <a:r>
            <a:rPr lang="en-US" altLang="ja-JP" sz="2400" kern="1200" dirty="0" smtClean="0">
              <a:latin typeface="+mn-ea"/>
              <a:ea typeface="+mn-ea"/>
            </a:rPr>
            <a:t>2014-2016</a:t>
          </a:r>
          <a:r>
            <a:rPr lang="ja-JP" altLang="en-US" sz="2400" kern="1200" dirty="0" smtClean="0"/>
            <a:t>年度、セメント業は主要な対象業種の一つ）</a:t>
          </a:r>
          <a:endParaRPr lang="en-US" sz="2400" kern="1200" dirty="0"/>
        </a:p>
      </dsp:txBody>
      <dsp:txXfrm>
        <a:off x="690746" y="330914"/>
        <a:ext cx="6179347" cy="1298042"/>
      </dsp:txXfrm>
    </dsp:sp>
    <dsp:sp modelId="{A57CE55A-DF93-4960-94D0-B7117E4533DF}">
      <dsp:nvSpPr>
        <dsp:cNvPr id="0" name=""/>
        <dsp:cNvSpPr/>
      </dsp:nvSpPr>
      <dsp:spPr>
        <a:xfrm>
          <a:off x="297286" y="108882"/>
          <a:ext cx="908629" cy="136294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D3153-3749-48CD-9707-6B7FABED77BD}">
      <dsp:nvSpPr>
        <dsp:cNvPr id="0" name=""/>
        <dsp:cNvSpPr/>
      </dsp:nvSpPr>
      <dsp:spPr>
        <a:xfrm>
          <a:off x="628294" y="1944211"/>
          <a:ext cx="6304250" cy="129804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208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400" b="0" kern="1200" dirty="0" smtClean="0">
              <a:latin typeface="+mn-ea"/>
              <a:ea typeface="+mn-ea"/>
            </a:rPr>
            <a:t>イ）</a:t>
          </a:r>
          <a:r>
            <a:rPr lang="ja-JP" altLang="en-US" sz="2400" kern="1200" dirty="0" smtClean="0">
              <a:latin typeface="+mn-ea"/>
              <a:ea typeface="+mn-ea"/>
            </a:rPr>
            <a:t>コベネフィットの視点からの</a:t>
          </a:r>
          <a:r>
            <a:rPr lang="ja-JP" sz="2400" kern="1200" dirty="0" smtClean="0">
              <a:latin typeface="+mn-ea"/>
              <a:ea typeface="+mn-ea"/>
            </a:rPr>
            <a:t>低炭素技術</a:t>
          </a:r>
          <a:r>
            <a:rPr lang="ja-JP" altLang="en-US" sz="2400" kern="1200" dirty="0" smtClean="0">
              <a:latin typeface="+mn-ea"/>
              <a:ea typeface="+mn-ea"/>
            </a:rPr>
            <a:t>移転</a:t>
          </a:r>
          <a:r>
            <a:rPr lang="ja-JP" sz="2400" kern="1200" dirty="0" smtClean="0">
              <a:latin typeface="+mn-ea"/>
              <a:ea typeface="+mn-ea"/>
            </a:rPr>
            <a:t>の事例</a:t>
          </a:r>
          <a:r>
            <a:rPr lang="ja-JP" altLang="en-US" sz="2400" kern="1200" dirty="0" smtClean="0">
              <a:latin typeface="+mn-ea"/>
              <a:ea typeface="+mn-ea"/>
            </a:rPr>
            <a:t>調査（</a:t>
          </a:r>
          <a:r>
            <a:rPr lang="en-US" altLang="en-US" sz="2400" kern="1200" dirty="0" smtClean="0">
              <a:latin typeface="MS PGothic" panose="020B0600070205080204" pitchFamily="34" charset="-128"/>
              <a:ea typeface="MS PGothic" panose="020B0600070205080204" pitchFamily="34" charset="-128"/>
            </a:rPr>
            <a:t>2014</a:t>
          </a:r>
          <a:r>
            <a:rPr lang="ja-JP" altLang="en-US" sz="2400" kern="1200" dirty="0" smtClean="0">
              <a:latin typeface="+mn-ea"/>
              <a:ea typeface="+mn-ea"/>
            </a:rPr>
            <a:t>年度、廃熱回収発電技術、</a:t>
          </a:r>
          <a:r>
            <a:rPr lang="en-US" altLang="ja-JP" sz="2400" kern="1200" dirty="0" smtClean="0">
              <a:latin typeface="+mn-ea"/>
              <a:ea typeface="+mn-ea"/>
            </a:rPr>
            <a:t>CKK</a:t>
          </a:r>
          <a:r>
            <a:rPr lang="ja-JP" altLang="en-US" sz="2400" kern="1200" dirty="0" smtClean="0">
              <a:latin typeface="+mn-ea"/>
              <a:ea typeface="+mn-ea"/>
            </a:rPr>
            <a:t>システム）</a:t>
          </a:r>
          <a:endParaRPr lang="en-US" sz="2400" kern="1200" dirty="0">
            <a:latin typeface="+mn-ea"/>
            <a:ea typeface="+mn-ea"/>
          </a:endParaRPr>
        </a:p>
      </dsp:txBody>
      <dsp:txXfrm>
        <a:off x="628294" y="1944211"/>
        <a:ext cx="6304250" cy="1298042"/>
      </dsp:txXfrm>
    </dsp:sp>
    <dsp:sp modelId="{F197F776-18CD-441F-9443-CD48837E30A6}">
      <dsp:nvSpPr>
        <dsp:cNvPr id="0" name=""/>
        <dsp:cNvSpPr/>
      </dsp:nvSpPr>
      <dsp:spPr>
        <a:xfrm>
          <a:off x="310298" y="1791549"/>
          <a:ext cx="908629" cy="136294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F8711-9194-49F1-8BAE-E6F1456679F0}">
      <dsp:nvSpPr>
        <dsp:cNvPr id="0" name=""/>
        <dsp:cNvSpPr/>
      </dsp:nvSpPr>
      <dsp:spPr>
        <a:xfrm>
          <a:off x="620527" y="3600395"/>
          <a:ext cx="6319785" cy="129804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208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400" kern="1200" dirty="0" smtClean="0">
              <a:latin typeface="+mn-ea"/>
              <a:ea typeface="+mn-ea"/>
            </a:rPr>
            <a:t>ウ）中国全国炭素排出量取引制度に関する調査研究（</a:t>
          </a:r>
          <a:r>
            <a:rPr lang="en-US" altLang="en-US" sz="2400" kern="1200" dirty="0" smtClean="0">
              <a:latin typeface="MS PGothic" panose="020B0600070205080204" pitchFamily="34" charset="-128"/>
              <a:ea typeface="MS PGothic" panose="020B0600070205080204" pitchFamily="34" charset="-128"/>
            </a:rPr>
            <a:t>2016</a:t>
          </a:r>
          <a:r>
            <a:rPr lang="ja-JP" altLang="en-US" sz="2400" kern="1200" dirty="0" smtClean="0">
              <a:latin typeface="+mn-ea"/>
              <a:ea typeface="+mn-ea"/>
            </a:rPr>
            <a:t>年度、セメント業を対象）</a:t>
          </a:r>
          <a:endParaRPr lang="en-US" sz="2400" kern="1200" dirty="0">
            <a:latin typeface="+mn-ea"/>
            <a:ea typeface="+mn-ea"/>
          </a:endParaRPr>
        </a:p>
      </dsp:txBody>
      <dsp:txXfrm>
        <a:off x="620527" y="3600395"/>
        <a:ext cx="6319785" cy="1298042"/>
      </dsp:txXfrm>
    </dsp:sp>
    <dsp:sp modelId="{BB2E8840-B59B-4825-82CA-616B76AA3015}">
      <dsp:nvSpPr>
        <dsp:cNvPr id="0" name=""/>
        <dsp:cNvSpPr/>
      </dsp:nvSpPr>
      <dsp:spPr>
        <a:xfrm>
          <a:off x="310298" y="3387805"/>
          <a:ext cx="908629" cy="136294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FCA15-FBB4-45EC-B618-82B2D829FF86}">
      <dsp:nvSpPr>
        <dsp:cNvPr id="0" name=""/>
        <dsp:cNvSpPr/>
      </dsp:nvSpPr>
      <dsp:spPr>
        <a:xfrm>
          <a:off x="553705" y="71509"/>
          <a:ext cx="2903914" cy="36298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/>
            <a:t>過剰な生産能力</a:t>
          </a:r>
          <a:endParaRPr lang="en-US" sz="2000" kern="1200" dirty="0"/>
        </a:p>
      </dsp:txBody>
      <dsp:txXfrm>
        <a:off x="553705" y="71509"/>
        <a:ext cx="2903914" cy="362987"/>
      </dsp:txXfrm>
    </dsp:sp>
    <dsp:sp modelId="{006B42A0-A1DC-4979-BC9B-79FEA101480A}">
      <dsp:nvSpPr>
        <dsp:cNvPr id="0" name=""/>
        <dsp:cNvSpPr/>
      </dsp:nvSpPr>
      <dsp:spPr>
        <a:xfrm>
          <a:off x="553705" y="501095"/>
          <a:ext cx="2903914" cy="217794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0A7C3-E9E9-4700-B099-281E3D28AD55}">
      <dsp:nvSpPr>
        <dsp:cNvPr id="0" name=""/>
        <dsp:cNvSpPr/>
      </dsp:nvSpPr>
      <dsp:spPr>
        <a:xfrm>
          <a:off x="3934658" y="76391"/>
          <a:ext cx="2903914" cy="366460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/>
            <a:t>産業集約度が低い</a:t>
          </a:r>
          <a:endParaRPr lang="en-US" sz="2000" kern="1200" dirty="0"/>
        </a:p>
      </dsp:txBody>
      <dsp:txXfrm>
        <a:off x="3934658" y="76391"/>
        <a:ext cx="2903914" cy="366460"/>
      </dsp:txXfrm>
    </dsp:sp>
    <dsp:sp modelId="{C68FD38A-BC79-4A0E-959F-2F8C13733A2F}">
      <dsp:nvSpPr>
        <dsp:cNvPr id="0" name=""/>
        <dsp:cNvSpPr/>
      </dsp:nvSpPr>
      <dsp:spPr>
        <a:xfrm>
          <a:off x="3934658" y="437404"/>
          <a:ext cx="2849930" cy="215346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E6522C-5835-4F67-93ED-5A669415D69A}">
      <dsp:nvSpPr>
        <dsp:cNvPr id="0" name=""/>
        <dsp:cNvSpPr/>
      </dsp:nvSpPr>
      <dsp:spPr>
        <a:xfrm>
          <a:off x="504065" y="2736304"/>
          <a:ext cx="2926077" cy="35231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/>
            <a:t>低い・不安定な市場価格</a:t>
          </a:r>
          <a:endParaRPr lang="en-US" sz="2000" kern="1200" dirty="0"/>
        </a:p>
      </dsp:txBody>
      <dsp:txXfrm>
        <a:off x="504065" y="2736304"/>
        <a:ext cx="2926077" cy="352311"/>
      </dsp:txXfrm>
    </dsp:sp>
    <dsp:sp modelId="{C77C9C8B-790A-42CD-B458-D6559458C33D}">
      <dsp:nvSpPr>
        <dsp:cNvPr id="0" name=""/>
        <dsp:cNvSpPr/>
      </dsp:nvSpPr>
      <dsp:spPr>
        <a:xfrm>
          <a:off x="530314" y="3096335"/>
          <a:ext cx="2926077" cy="218206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4E30AE-5BCC-4075-8FAE-61114E6216FC}">
      <dsp:nvSpPr>
        <dsp:cNvPr id="0" name=""/>
        <dsp:cNvSpPr/>
      </dsp:nvSpPr>
      <dsp:spPr>
        <a:xfrm>
          <a:off x="4006729" y="2719950"/>
          <a:ext cx="2808184" cy="35166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/>
            <a:t>収益性が低い・不安定</a:t>
          </a:r>
          <a:endParaRPr lang="en-US" sz="2000" kern="1200" dirty="0"/>
        </a:p>
      </dsp:txBody>
      <dsp:txXfrm>
        <a:off x="4006729" y="2719950"/>
        <a:ext cx="2808184" cy="351667"/>
      </dsp:txXfrm>
    </dsp:sp>
    <dsp:sp modelId="{1C9CC230-1A61-4814-80DC-4DE1BC7404FF}">
      <dsp:nvSpPr>
        <dsp:cNvPr id="0" name=""/>
        <dsp:cNvSpPr/>
      </dsp:nvSpPr>
      <dsp:spPr>
        <a:xfrm>
          <a:off x="4057927" y="3134815"/>
          <a:ext cx="2808184" cy="212168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38656-73E4-461A-982F-680DC22D4E6C}">
      <dsp:nvSpPr>
        <dsp:cNvPr id="0" name=""/>
        <dsp:cNvSpPr/>
      </dsp:nvSpPr>
      <dsp:spPr>
        <a:xfrm>
          <a:off x="0" y="-34760"/>
          <a:ext cx="8208912" cy="5130569"/>
        </a:xfrm>
        <a:prstGeom prst="swooshArrow">
          <a:avLst>
            <a:gd name="adj1" fmla="val 25000"/>
            <a:gd name="adj2" fmla="val 25000"/>
          </a:avLst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CE8AC-0BDD-4B23-89B9-9E806696075B}">
      <dsp:nvSpPr>
        <dsp:cNvPr id="0" name=""/>
        <dsp:cNvSpPr/>
      </dsp:nvSpPr>
      <dsp:spPr>
        <a:xfrm>
          <a:off x="72008" y="3024335"/>
          <a:ext cx="2194560" cy="14630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DDD41-C86E-443F-A520-D1D4E94F2533}">
      <dsp:nvSpPr>
        <dsp:cNvPr id="0" name=""/>
        <dsp:cNvSpPr/>
      </dsp:nvSpPr>
      <dsp:spPr>
        <a:xfrm>
          <a:off x="72009" y="144016"/>
          <a:ext cx="2632760" cy="1873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09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6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❏NEDO</a:t>
          </a:r>
          <a:r>
            <a:rPr lang="ja-JP" altLang="en-US" sz="16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モデル事業として、中国</a:t>
          </a:r>
          <a:r>
            <a:rPr lang="en-US" altLang="en-US" sz="16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Conch</a:t>
          </a:r>
          <a:r>
            <a:rPr lang="ja-JP" altLang="en-US" sz="16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セメント社寧国工場で初導入、１９９８年３月稼働</a:t>
          </a:r>
          <a:endParaRPr lang="en-US" altLang="ja-JP" sz="1600" b="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6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川崎重工の技術・設備</a:t>
          </a:r>
          <a:endParaRPr lang="en-US" altLang="ja-JP" sz="1600" b="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6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❏4,000 t/d</a:t>
          </a:r>
          <a:r>
            <a:rPr lang="ja-JP" altLang="en-US" sz="16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のキリンに配置、容量：</a:t>
          </a:r>
          <a:r>
            <a:rPr lang="en-US" altLang="en-US" sz="16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6.48 MW </a:t>
          </a:r>
          <a:endParaRPr lang="en-US" altLang="ja-JP" sz="1600" b="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</dsp:txBody>
      <dsp:txXfrm>
        <a:off x="72009" y="144016"/>
        <a:ext cx="2632760" cy="1873806"/>
      </dsp:txXfrm>
    </dsp:sp>
    <dsp:sp modelId="{B727EA9E-C4DF-4D6F-821A-54A41E8962F9}">
      <dsp:nvSpPr>
        <dsp:cNvPr id="0" name=""/>
        <dsp:cNvSpPr/>
      </dsp:nvSpPr>
      <dsp:spPr>
        <a:xfrm>
          <a:off x="2022106" y="1573258"/>
          <a:ext cx="2194560" cy="14630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5E353-0A36-4019-AA05-40EDCDF6133F}">
      <dsp:nvSpPr>
        <dsp:cNvPr id="0" name=""/>
        <dsp:cNvSpPr/>
      </dsp:nvSpPr>
      <dsp:spPr>
        <a:xfrm>
          <a:off x="2880320" y="3040589"/>
          <a:ext cx="2448271" cy="2215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43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30"/>
            </a:spcAft>
          </a:pPr>
          <a:r>
            <a:rPr 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❏Conch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セメントと川崎重工共同で自社工場に導入拡大</a:t>
          </a:r>
          <a:endParaRPr lang="en-US" altLang="ja-JP" sz="16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</a:pPr>
          <a:r>
            <a:rPr lang="en-US" altLang="ja-JP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２００５年１月までに１８のキリンに</a:t>
          </a:r>
          <a:r>
            <a:rPr lang="en-US" altLang="ja-JP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WHR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の１０セットを設置</a:t>
          </a:r>
          <a:endParaRPr lang="en-US" altLang="ja-JP" sz="16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</a:pPr>
          <a:r>
            <a:rPr lang="en-US" altLang="ja-JP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総容量：１６３</a:t>
          </a:r>
          <a:r>
            <a:rPr lang="en-US" altLang="ja-JP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MW</a:t>
          </a:r>
          <a:endParaRPr lang="en-US" sz="16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</a:pPr>
          <a:r>
            <a:rPr 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２００６－０９年間に</a:t>
          </a:r>
          <a:r>
            <a:rPr lang="en-US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3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つの合弁会社を設立</a:t>
          </a:r>
          <a:endParaRPr lang="en-US" sz="16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</dsp:txBody>
      <dsp:txXfrm>
        <a:off x="2880320" y="3040589"/>
        <a:ext cx="2448271" cy="2215994"/>
      </dsp:txXfrm>
    </dsp:sp>
    <dsp:sp modelId="{A25B9B19-ED19-4CAC-94DB-76149651442C}">
      <dsp:nvSpPr>
        <dsp:cNvPr id="0" name=""/>
        <dsp:cNvSpPr/>
      </dsp:nvSpPr>
      <dsp:spPr>
        <a:xfrm>
          <a:off x="4536506" y="720079"/>
          <a:ext cx="2194558" cy="146304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E66D2-CCF8-49A9-B554-5E92C1E494A5}">
      <dsp:nvSpPr>
        <dsp:cNvPr id="0" name=""/>
        <dsp:cNvSpPr/>
      </dsp:nvSpPr>
      <dsp:spPr>
        <a:xfrm>
          <a:off x="5832651" y="2664309"/>
          <a:ext cx="2206338" cy="2161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73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30"/>
            </a:spcAft>
          </a:pPr>
          <a:r>
            <a:rPr 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２０１６年末までに中国国内の２３省・市に２０７セットを導入した</a:t>
          </a:r>
          <a:endParaRPr lang="en-US" altLang="ja-JP" sz="16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</a:pPr>
          <a:r>
            <a:rPr lang="en-US" altLang="ja-JP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更に、アジアに９の途上国で２３セットを普及できた</a:t>
          </a:r>
          <a:endParaRPr lang="en-US" altLang="ja-JP" sz="16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</a:pPr>
          <a:r>
            <a:rPr lang="en-US" altLang="ja-JP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❏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合わせて、年間発電量：</a:t>
          </a:r>
          <a:r>
            <a:rPr lang="en-US" altLang="ja-JP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194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億</a:t>
          </a:r>
          <a:r>
            <a:rPr lang="en-US" altLang="ja-JP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kWh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、</a:t>
          </a:r>
          <a:r>
            <a:rPr lang="en-US" altLang="ja-JP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CO2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削減：１</a:t>
          </a:r>
          <a:r>
            <a:rPr lang="en-US" altLang="ja-JP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,</a:t>
          </a:r>
          <a:r>
            <a:rPr lang="ja-JP" altLang="en-US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ea"/>
              <a:ea typeface="+mn-ea"/>
              <a:cs typeface="+mn-cs"/>
            </a:rPr>
            <a:t>７９４万ドン</a:t>
          </a:r>
          <a:endParaRPr lang="en-US" altLang="en-US" sz="16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ea"/>
            <a:ea typeface="+mn-ea"/>
            <a:cs typeface="+mn-cs"/>
          </a:endParaRPr>
        </a:p>
      </dsp:txBody>
      <dsp:txXfrm>
        <a:off x="5832651" y="2664309"/>
        <a:ext cx="2206338" cy="21613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C71B7-E63B-4DA7-AA97-5CBC3C8E4BA3}">
      <dsp:nvSpPr>
        <dsp:cNvPr id="0" name=""/>
        <dsp:cNvSpPr/>
      </dsp:nvSpPr>
      <dsp:spPr>
        <a:xfrm>
          <a:off x="340247" y="159253"/>
          <a:ext cx="7384423" cy="421740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F78C8-9B0F-4C16-9365-21316A66B966}">
      <dsp:nvSpPr>
        <dsp:cNvPr id="0" name=""/>
        <dsp:cNvSpPr/>
      </dsp:nvSpPr>
      <dsp:spPr>
        <a:xfrm>
          <a:off x="369313" y="4445792"/>
          <a:ext cx="7326271" cy="810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ja-JP" altLang="en-US" sz="1800" b="1" kern="1200" dirty="0" smtClean="0"/>
            <a:t>技術の特徴：</a:t>
          </a:r>
          <a:r>
            <a:rPr lang="ja-JP" altLang="en-US" sz="1600" kern="1200" dirty="0" smtClean="0"/>
            <a:t>ア）すべての家庭ごみに適応、分別や粉砕には不要。イ）</a:t>
          </a:r>
          <a:r>
            <a:rPr lang="ja-JP" altLang="ja-JP" sz="1600" kern="1200" dirty="0" smtClean="0"/>
            <a:t>ごみピットは密閉され、負圧状態</a:t>
          </a:r>
          <a:r>
            <a:rPr lang="ja-JP" altLang="en-US" sz="1600" kern="1200" dirty="0" smtClean="0"/>
            <a:t>で</a:t>
          </a:r>
          <a:r>
            <a:rPr lang="ja-JP" altLang="ja-JP" sz="1600" kern="1200" dirty="0" smtClean="0"/>
            <a:t>臭気物質</a:t>
          </a:r>
          <a:r>
            <a:rPr lang="ja-JP" altLang="en-US" sz="1600" kern="1200" dirty="0" smtClean="0"/>
            <a:t>を</a:t>
          </a:r>
          <a:r>
            <a:rPr lang="ja-JP" altLang="ja-JP" sz="1600" kern="1200" dirty="0" smtClean="0"/>
            <a:t>制御できる</a:t>
          </a:r>
          <a:r>
            <a:rPr lang="ja-JP" altLang="en-US" sz="1600" kern="1200" dirty="0" smtClean="0"/>
            <a:t>。ウ）</a:t>
          </a:r>
          <a:r>
            <a:rPr lang="ja-JP" altLang="ja-JP" sz="1600" kern="1200" dirty="0" smtClean="0"/>
            <a:t>浸出液をガス化炉またはキルンに完全に分解</a:t>
          </a:r>
          <a:r>
            <a:rPr lang="ja-JP" altLang="en-US" sz="1600" kern="1200" dirty="0" smtClean="0"/>
            <a:t>。エ）</a:t>
          </a:r>
          <a:r>
            <a:rPr lang="ja-JP" altLang="ja-JP" sz="1600" kern="1200" dirty="0" smtClean="0"/>
            <a:t>ダイオキシンは完全に分解</a:t>
          </a:r>
          <a:r>
            <a:rPr lang="ja-JP" altLang="en-US" sz="1600" kern="1200" dirty="0" smtClean="0"/>
            <a:t>、</a:t>
          </a:r>
          <a:r>
            <a:rPr lang="en-US" altLang="en-US" sz="1600" kern="1200" dirty="0" smtClean="0"/>
            <a:t>EU2000</a:t>
          </a:r>
          <a:r>
            <a:rPr lang="ja-JP" altLang="en-US" sz="1600" kern="1200" dirty="0" smtClean="0"/>
            <a:t>標準よりもずっと以下。</a:t>
          </a:r>
          <a:endParaRPr lang="en-US" sz="1600" kern="1200" dirty="0"/>
        </a:p>
      </dsp:txBody>
      <dsp:txXfrm>
        <a:off x="369313" y="4445792"/>
        <a:ext cx="7326271" cy="8107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1BF0A-F2BA-45F9-970B-5C195126C76D}">
      <dsp:nvSpPr>
        <dsp:cNvPr id="0" name=""/>
        <dsp:cNvSpPr/>
      </dsp:nvSpPr>
      <dsp:spPr>
        <a:xfrm rot="10800000">
          <a:off x="756066" y="0"/>
          <a:ext cx="7488859" cy="1400151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428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800" kern="1200" dirty="0" smtClean="0">
              <a:solidFill>
                <a:schemeClr val="tx1"/>
              </a:solidFill>
              <a:latin typeface="MS Mincho" panose="02020609040205080304" pitchFamily="49" charset="-128"/>
              <a:ea typeface="MS Mincho" panose="02020609040205080304" pitchFamily="49" charset="-128"/>
            </a:rPr>
            <a:t>✎</a:t>
          </a:r>
          <a:r>
            <a:rPr lang="en-US" altLang="ja-JP" sz="1800" kern="1200" dirty="0" smtClean="0">
              <a:solidFill>
                <a:schemeClr val="tx1"/>
              </a:solidFill>
            </a:rPr>
            <a:t>CKK</a:t>
          </a:r>
          <a:r>
            <a:rPr lang="ja-JP" altLang="en-US" sz="1800" kern="1200" dirty="0" smtClean="0">
              <a:solidFill>
                <a:schemeClr val="tx1"/>
              </a:solidFill>
            </a:rPr>
            <a:t>の第</a:t>
          </a:r>
          <a:r>
            <a:rPr lang="en-US" altLang="ja-JP" sz="1800" kern="1200" dirty="0" smtClean="0">
              <a:solidFill>
                <a:schemeClr val="tx1"/>
              </a:solidFill>
            </a:rPr>
            <a:t>1</a:t>
          </a:r>
          <a:r>
            <a:rPr lang="ja-JP" altLang="en-US" sz="1800" kern="1200" dirty="0" smtClean="0">
              <a:solidFill>
                <a:schemeClr val="tx1"/>
              </a:solidFill>
            </a:rPr>
            <a:t>号は</a:t>
          </a:r>
          <a:r>
            <a:rPr lang="en-US" altLang="ja-JP" sz="1800" kern="1200" dirty="0" smtClean="0">
              <a:solidFill>
                <a:schemeClr val="tx1"/>
              </a:solidFill>
            </a:rPr>
            <a:t>2008</a:t>
          </a:r>
          <a:r>
            <a:rPr lang="ja-JP" altLang="en-US" sz="1800" kern="1200" dirty="0" smtClean="0">
              <a:solidFill>
                <a:schemeClr val="tx1"/>
              </a:solidFill>
            </a:rPr>
            <a:t>年</a:t>
          </a:r>
          <a:r>
            <a:rPr lang="en-US" altLang="ja-JP" sz="1800" kern="1200" dirty="0" smtClean="0">
              <a:solidFill>
                <a:schemeClr val="tx1"/>
              </a:solidFill>
            </a:rPr>
            <a:t>10</a:t>
          </a:r>
          <a:r>
            <a:rPr lang="ja-JP" altLang="en-US" sz="1800" kern="1200" dirty="0" smtClean="0">
              <a:solidFill>
                <a:schemeClr val="tx1"/>
              </a:solidFill>
            </a:rPr>
            <a:t>月に建設開始、</a:t>
          </a:r>
          <a:r>
            <a:rPr lang="en-US" altLang="en-US" sz="1800" kern="1200" dirty="0" smtClean="0">
              <a:solidFill>
                <a:schemeClr val="tx1"/>
              </a:solidFill>
            </a:rPr>
            <a:t>2010</a:t>
          </a:r>
          <a:r>
            <a:rPr lang="ja-JP" altLang="en-US" sz="1800" kern="1200" dirty="0" smtClean="0">
              <a:solidFill>
                <a:schemeClr val="tx1"/>
              </a:solidFill>
            </a:rPr>
            <a:t>年</a:t>
          </a:r>
          <a:r>
            <a:rPr lang="en-US" altLang="en-US" sz="1800" kern="1200" dirty="0" smtClean="0">
              <a:solidFill>
                <a:schemeClr val="tx1"/>
              </a:solidFill>
            </a:rPr>
            <a:t>4</a:t>
          </a:r>
          <a:r>
            <a:rPr lang="ja-JP" altLang="en-US" sz="1800" kern="1200" dirty="0" smtClean="0">
              <a:solidFill>
                <a:schemeClr val="tx1"/>
              </a:solidFill>
            </a:rPr>
            <a:t>月に操業開始</a:t>
          </a:r>
          <a:endParaRPr lang="en-US" altLang="ja-JP" sz="1800" kern="1200" dirty="0" smtClean="0">
            <a:solidFill>
              <a:schemeClr val="tx1"/>
            </a:solidFill>
          </a:endParaRPr>
        </a:p>
        <a:p>
          <a:pPr lvl="0" defTabSz="80010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800" kern="1200" dirty="0" smtClean="0">
              <a:solidFill>
                <a:schemeClr val="tx1"/>
              </a:solidFill>
            </a:rPr>
            <a:t>✎Conch</a:t>
          </a:r>
          <a:r>
            <a:rPr lang="ja-JP" altLang="ja-JP" sz="1800" kern="1200" dirty="0" smtClean="0">
              <a:solidFill>
                <a:schemeClr val="tx1"/>
              </a:solidFill>
            </a:rPr>
            <a:t>銅陵</a:t>
          </a:r>
          <a:r>
            <a:rPr lang="ja-JP" altLang="en-US" sz="1800" kern="1200" dirty="0" smtClean="0">
              <a:solidFill>
                <a:schemeClr val="tx1"/>
              </a:solidFill>
            </a:rPr>
            <a:t>工場に設置</a:t>
          </a:r>
          <a:endParaRPr lang="en-US" altLang="ja-JP" sz="1800" kern="1200" dirty="0" smtClean="0">
            <a:solidFill>
              <a:schemeClr val="tx1"/>
            </a:solidFill>
          </a:endParaRPr>
        </a:p>
        <a:p>
          <a:pPr lvl="0" defTabSz="80010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800" kern="1200" dirty="0" smtClean="0">
              <a:solidFill>
                <a:schemeClr val="tx1"/>
              </a:solidFill>
            </a:rPr>
            <a:t>✎</a:t>
          </a:r>
          <a:r>
            <a:rPr lang="ja-JP" altLang="en-US" sz="1800" kern="1200" dirty="0" smtClean="0">
              <a:solidFill>
                <a:schemeClr val="tx1"/>
              </a:solidFill>
            </a:rPr>
            <a:t>設計処理能力：</a:t>
          </a:r>
          <a:r>
            <a:rPr lang="en-US" altLang="ja-JP" sz="1800" kern="1200" dirty="0" smtClean="0">
              <a:solidFill>
                <a:schemeClr val="tx1"/>
              </a:solidFill>
            </a:rPr>
            <a:t>600</a:t>
          </a:r>
          <a:r>
            <a:rPr lang="ja-JP" altLang="en-US" sz="1800" kern="1200" dirty="0" smtClean="0">
              <a:solidFill>
                <a:schemeClr val="tx1"/>
              </a:solidFill>
            </a:rPr>
            <a:t>トン</a:t>
          </a:r>
          <a:r>
            <a:rPr lang="en-US" altLang="ja-JP" sz="1800" kern="1200" dirty="0" smtClean="0">
              <a:solidFill>
                <a:schemeClr val="tx1"/>
              </a:solidFill>
            </a:rPr>
            <a:t>/</a:t>
          </a:r>
          <a:r>
            <a:rPr lang="ja-JP" altLang="en-US" sz="1800" kern="1200" dirty="0" smtClean="0">
              <a:solidFill>
                <a:schemeClr val="tx1"/>
              </a:solidFill>
            </a:rPr>
            <a:t>日、初期：</a:t>
          </a:r>
          <a:r>
            <a:rPr lang="en-US" altLang="ja-JP" sz="1800" kern="1200" dirty="0" smtClean="0">
              <a:solidFill>
                <a:schemeClr val="tx1"/>
              </a:solidFill>
            </a:rPr>
            <a:t>300</a:t>
          </a:r>
          <a:r>
            <a:rPr lang="ja-JP" altLang="en-US" sz="1800" kern="1200" dirty="0" smtClean="0">
              <a:solidFill>
                <a:schemeClr val="tx1"/>
              </a:solidFill>
            </a:rPr>
            <a:t>トン</a:t>
          </a:r>
          <a:r>
            <a:rPr lang="en-US" altLang="en-US" sz="1800" kern="1200" dirty="0" smtClean="0">
              <a:solidFill>
                <a:schemeClr val="tx1"/>
              </a:solidFill>
            </a:rPr>
            <a:t>/</a:t>
          </a:r>
          <a:r>
            <a:rPr lang="ja-JP" altLang="en-US" sz="1800" kern="1200" dirty="0" smtClean="0">
              <a:solidFill>
                <a:schemeClr val="tx1"/>
              </a:solidFill>
            </a:rPr>
            <a:t>日</a:t>
          </a:r>
          <a:endParaRPr lang="en-US" altLang="ja-JP" sz="1800" kern="1200" dirty="0" smtClean="0">
            <a:solidFill>
              <a:schemeClr val="tx1"/>
            </a:solidFill>
          </a:endParaRPr>
        </a:p>
        <a:p>
          <a:pPr lvl="0" defTabSz="80010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800" kern="1200" dirty="0" smtClean="0">
              <a:solidFill>
                <a:schemeClr val="tx1"/>
              </a:solidFill>
            </a:rPr>
            <a:t>✎</a:t>
          </a:r>
          <a:r>
            <a:rPr lang="ja-JP" altLang="ja-JP" sz="1800" kern="1200" dirty="0" smtClean="0">
              <a:solidFill>
                <a:schemeClr val="tx1"/>
              </a:solidFill>
            </a:rPr>
            <a:t>運用コスト</a:t>
          </a:r>
          <a:r>
            <a:rPr lang="ja-JP" altLang="en-US" sz="1800" kern="1200" dirty="0" smtClean="0">
              <a:solidFill>
                <a:schemeClr val="tx1"/>
              </a:solidFill>
            </a:rPr>
            <a:t>：</a:t>
          </a:r>
          <a:r>
            <a:rPr lang="en-US" altLang="ja-JP" sz="1800" kern="1200" dirty="0" smtClean="0">
              <a:solidFill>
                <a:schemeClr val="tx1"/>
              </a:solidFill>
            </a:rPr>
            <a:t>70</a:t>
          </a:r>
          <a:r>
            <a:rPr lang="ja-JP" altLang="en-US" sz="1800" kern="1200" dirty="0" smtClean="0">
              <a:solidFill>
                <a:schemeClr val="tx1"/>
              </a:solidFill>
            </a:rPr>
            <a:t>元</a:t>
          </a:r>
          <a:r>
            <a:rPr lang="en-US" altLang="en-US" sz="1800" kern="1200" dirty="0" smtClean="0">
              <a:solidFill>
                <a:schemeClr val="tx1"/>
              </a:solidFill>
            </a:rPr>
            <a:t>/</a:t>
          </a:r>
          <a:r>
            <a:rPr lang="ja-JP" altLang="en-US" sz="1800" kern="1200" dirty="0" smtClean="0">
              <a:solidFill>
                <a:schemeClr val="tx1"/>
              </a:solidFill>
            </a:rPr>
            <a:t>トン、総コスト：</a:t>
          </a:r>
          <a:r>
            <a:rPr lang="en-US" altLang="ja-JP" sz="1800" kern="1200" dirty="0" smtClean="0">
              <a:solidFill>
                <a:schemeClr val="tx1"/>
              </a:solidFill>
            </a:rPr>
            <a:t>22</a:t>
          </a:r>
          <a:r>
            <a:rPr lang="en-US" altLang="en-US" sz="1800" kern="1200" dirty="0" smtClean="0">
              <a:solidFill>
                <a:schemeClr val="tx1"/>
              </a:solidFill>
            </a:rPr>
            <a:t>0</a:t>
          </a:r>
          <a:r>
            <a:rPr lang="ja-JP" altLang="en-US" sz="1800" kern="1200" dirty="0" smtClean="0">
              <a:solidFill>
                <a:schemeClr val="tx1"/>
              </a:solidFill>
            </a:rPr>
            <a:t>元</a:t>
          </a:r>
          <a:r>
            <a:rPr lang="en-US" altLang="en-US" sz="1800" kern="1200" dirty="0" smtClean="0">
              <a:solidFill>
                <a:schemeClr val="tx1"/>
              </a:solidFill>
            </a:rPr>
            <a:t>/</a:t>
          </a:r>
          <a:r>
            <a:rPr lang="ja-JP" altLang="en-US" sz="1800" kern="1200" dirty="0" smtClean="0">
              <a:solidFill>
                <a:schemeClr val="tx1"/>
              </a:solidFill>
            </a:rPr>
            <a:t>トン</a:t>
          </a:r>
          <a:endParaRPr lang="en-US" altLang="en-US" sz="1800" kern="1200" dirty="0" smtClean="0">
            <a:solidFill>
              <a:schemeClr val="tx1"/>
            </a:solidFill>
          </a:endParaRPr>
        </a:p>
      </dsp:txBody>
      <dsp:txXfrm rot="10800000">
        <a:off x="1106104" y="0"/>
        <a:ext cx="7138821" cy="1400151"/>
      </dsp:txXfrm>
    </dsp:sp>
    <dsp:sp modelId="{9C6F4575-2D44-4DB0-8181-DF07C33A0CB5}">
      <dsp:nvSpPr>
        <dsp:cNvPr id="0" name=""/>
        <dsp:cNvSpPr/>
      </dsp:nvSpPr>
      <dsp:spPr>
        <a:xfrm>
          <a:off x="180023" y="0"/>
          <a:ext cx="1400151" cy="140015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F0146-9408-4077-8EE3-60E939F7A64E}">
      <dsp:nvSpPr>
        <dsp:cNvPr id="0" name=""/>
        <dsp:cNvSpPr/>
      </dsp:nvSpPr>
      <dsp:spPr>
        <a:xfrm rot="10800000">
          <a:off x="756066" y="1800195"/>
          <a:ext cx="7488859" cy="1400151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428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800" kern="1200" dirty="0" smtClean="0">
              <a:solidFill>
                <a:schemeClr val="tx1"/>
              </a:solidFill>
            </a:rPr>
            <a:t>✎2013</a:t>
          </a:r>
          <a:r>
            <a:rPr lang="ja-JP" altLang="en-US" sz="1800" kern="1200" dirty="0" smtClean="0">
              <a:solidFill>
                <a:schemeClr val="tx1"/>
              </a:solidFill>
            </a:rPr>
            <a:t>年後半から安定的に運用、およそ</a:t>
          </a:r>
          <a:r>
            <a:rPr lang="en-US" altLang="en-US" sz="1800" kern="1200" dirty="0" smtClean="0">
              <a:solidFill>
                <a:schemeClr val="tx1"/>
              </a:solidFill>
            </a:rPr>
            <a:t>3</a:t>
          </a:r>
          <a:r>
            <a:rPr lang="en-US" altLang="ja-JP" sz="1800" kern="1200" dirty="0" smtClean="0">
              <a:solidFill>
                <a:schemeClr val="tx1"/>
              </a:solidFill>
            </a:rPr>
            <a:t>1</a:t>
          </a:r>
          <a:r>
            <a:rPr lang="en-US" altLang="en-US" sz="1800" kern="1200" dirty="0" smtClean="0">
              <a:solidFill>
                <a:schemeClr val="tx1"/>
              </a:solidFill>
            </a:rPr>
            <a:t>0</a:t>
          </a:r>
          <a:r>
            <a:rPr lang="ja-JP" altLang="en-US" sz="1800" kern="1200" dirty="0" smtClean="0">
              <a:solidFill>
                <a:schemeClr val="tx1"/>
              </a:solidFill>
            </a:rPr>
            <a:t>トン</a:t>
          </a:r>
          <a:r>
            <a:rPr lang="en-US" altLang="en-US" sz="1800" kern="1200" dirty="0" smtClean="0">
              <a:solidFill>
                <a:schemeClr val="tx1"/>
              </a:solidFill>
            </a:rPr>
            <a:t>/</a:t>
          </a:r>
          <a:r>
            <a:rPr lang="ja-JP" altLang="en-US" sz="1800" kern="1200" dirty="0" smtClean="0">
              <a:solidFill>
                <a:schemeClr val="tx1"/>
              </a:solidFill>
            </a:rPr>
            <a:t>日を処理</a:t>
          </a:r>
          <a:endParaRPr lang="en-US" altLang="ja-JP" sz="1800" kern="1200" dirty="0" smtClean="0">
            <a:solidFill>
              <a:schemeClr val="tx1"/>
            </a:solidFill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800" kern="1200" dirty="0" smtClean="0">
              <a:solidFill>
                <a:schemeClr val="tx1"/>
              </a:solidFill>
            </a:rPr>
            <a:t>✎</a:t>
          </a:r>
          <a:r>
            <a:rPr lang="ja-JP" altLang="en-US" sz="1800" kern="1200" dirty="0" smtClean="0">
              <a:solidFill>
                <a:schemeClr val="tx1"/>
              </a:solidFill>
            </a:rPr>
            <a:t>貴州、広東、湖南、安徽、広西、四川、雲南、重慶等に普及中</a:t>
          </a:r>
          <a:endParaRPr lang="en-US" altLang="ja-JP" sz="1800" kern="1200" dirty="0" smtClean="0">
            <a:solidFill>
              <a:schemeClr val="tx1"/>
            </a:solidFill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800" kern="1200" dirty="0" smtClean="0">
              <a:solidFill>
                <a:schemeClr val="tx1"/>
              </a:solidFill>
            </a:rPr>
            <a:t>✎2014</a:t>
          </a:r>
          <a:r>
            <a:rPr lang="ja-JP" altLang="ja-JP" sz="1800" kern="1200" dirty="0" smtClean="0">
              <a:solidFill>
                <a:schemeClr val="tx1"/>
              </a:solidFill>
            </a:rPr>
            <a:t>年</a:t>
          </a:r>
          <a:r>
            <a:rPr lang="ja-JP" altLang="en-US" sz="1800" kern="1200" dirty="0" smtClean="0">
              <a:solidFill>
                <a:schemeClr val="tx1"/>
              </a:solidFill>
            </a:rPr>
            <a:t>末の時点で</a:t>
          </a:r>
          <a:r>
            <a:rPr lang="en-US" altLang="ja-JP" sz="1800" kern="1200" dirty="0" smtClean="0">
              <a:solidFill>
                <a:schemeClr val="tx1"/>
              </a:solidFill>
            </a:rPr>
            <a:t>16</a:t>
          </a:r>
          <a:r>
            <a:rPr lang="ja-JP" altLang="en-US" sz="1800" kern="1200" dirty="0" smtClean="0">
              <a:solidFill>
                <a:schemeClr val="tx1"/>
              </a:solidFill>
            </a:rPr>
            <a:t>プロジェクト（能力：</a:t>
          </a:r>
          <a:r>
            <a:rPr lang="en-US" altLang="ja-JP" sz="1800" kern="1200" dirty="0" smtClean="0">
              <a:solidFill>
                <a:schemeClr val="tx1"/>
              </a:solidFill>
            </a:rPr>
            <a:t>3600</a:t>
          </a:r>
          <a:r>
            <a:rPr lang="ja-JP" altLang="ja-JP" sz="1800" kern="1200" dirty="0" smtClean="0">
              <a:solidFill>
                <a:schemeClr val="tx1"/>
              </a:solidFill>
            </a:rPr>
            <a:t>トン</a:t>
          </a:r>
          <a:r>
            <a:rPr lang="en-US" altLang="ja-JP" sz="1800" kern="1200" dirty="0" smtClean="0">
              <a:solidFill>
                <a:schemeClr val="tx1"/>
              </a:solidFill>
            </a:rPr>
            <a:t>/</a:t>
          </a:r>
          <a:r>
            <a:rPr lang="ja-JP" altLang="ja-JP" sz="1800" kern="1200" dirty="0" smtClean="0">
              <a:solidFill>
                <a:schemeClr val="tx1"/>
              </a:solidFill>
            </a:rPr>
            <a:t>日</a:t>
          </a:r>
          <a:r>
            <a:rPr lang="ja-JP" altLang="en-US" sz="1800" kern="1200" dirty="0" smtClean="0">
              <a:solidFill>
                <a:schemeClr val="tx1"/>
              </a:solidFill>
            </a:rPr>
            <a:t>）を稼働、建設又は許可</a:t>
          </a:r>
          <a:endParaRPr lang="en-US" altLang="en-US" sz="1800" kern="1200" dirty="0" smtClean="0">
            <a:solidFill>
              <a:schemeClr val="tx1"/>
            </a:solidFill>
          </a:endParaRPr>
        </a:p>
      </dsp:txBody>
      <dsp:txXfrm rot="10800000">
        <a:off x="1106104" y="1800195"/>
        <a:ext cx="7138821" cy="1400151"/>
      </dsp:txXfrm>
    </dsp:sp>
    <dsp:sp modelId="{7418964A-D425-4EDD-9A50-ED8A1C14245E}">
      <dsp:nvSpPr>
        <dsp:cNvPr id="0" name=""/>
        <dsp:cNvSpPr/>
      </dsp:nvSpPr>
      <dsp:spPr>
        <a:xfrm>
          <a:off x="180023" y="1872205"/>
          <a:ext cx="1400151" cy="140015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A5C5B-3E55-4370-BAE2-C74CA9F87D8F}">
      <dsp:nvSpPr>
        <dsp:cNvPr id="0" name=""/>
        <dsp:cNvSpPr/>
      </dsp:nvSpPr>
      <dsp:spPr>
        <a:xfrm rot="10800000">
          <a:off x="770185" y="3600395"/>
          <a:ext cx="7474741" cy="1400151"/>
        </a:xfrm>
        <a:prstGeom prst="homePlate">
          <a:avLst/>
        </a:prstGeom>
        <a:solidFill>
          <a:srgbClr val="92D050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428" tIns="68580" rIns="128016" bIns="68580" numCol="1" spcCol="1270" anchor="ctr" anchorCtr="0">
          <a:noAutofit/>
        </a:bodyPr>
        <a:lstStyle/>
        <a:p>
          <a:pPr lvl="0" defTabSz="80010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800" kern="1200" dirty="0" smtClean="0">
              <a:solidFill>
                <a:schemeClr val="tx1"/>
              </a:solidFill>
              <a:latin typeface="MS Mincho" panose="02020609040205080304" pitchFamily="49" charset="-128"/>
              <a:ea typeface="MS Mincho" panose="02020609040205080304" pitchFamily="49" charset="-128"/>
            </a:rPr>
            <a:t>✎</a:t>
          </a:r>
          <a:r>
            <a:rPr lang="ja-JP" altLang="en-US" sz="1800" kern="1200" dirty="0" smtClean="0">
              <a:solidFill>
                <a:schemeClr val="tx1"/>
              </a:solidFill>
            </a:rPr>
            <a:t>初期投資の多様化：セメント会社、地方政府</a:t>
          </a:r>
          <a:endParaRPr lang="en-US" altLang="ja-JP" sz="1800" kern="1200" dirty="0" smtClean="0">
            <a:solidFill>
              <a:schemeClr val="tx1"/>
            </a:solidFill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800" kern="1200" dirty="0" smtClean="0">
              <a:solidFill>
                <a:schemeClr val="tx1"/>
              </a:solidFill>
              <a:latin typeface="MS Mincho" panose="02020609040205080304" pitchFamily="49" charset="-128"/>
              <a:ea typeface="MS Mincho" panose="02020609040205080304" pitchFamily="49" charset="-128"/>
            </a:rPr>
            <a:t>✎</a:t>
          </a:r>
          <a:r>
            <a:rPr lang="ja-JP" altLang="en-US" sz="1800" kern="1200" dirty="0" smtClean="0">
              <a:solidFill>
                <a:schemeClr val="tx1"/>
              </a:solidFill>
            </a:rPr>
            <a:t>更なる拡大のポテンシャルは高い</a:t>
          </a:r>
          <a:endParaRPr lang="en-US" altLang="ja-JP" sz="1800" kern="1200" dirty="0" smtClean="0">
            <a:solidFill>
              <a:schemeClr val="tx1"/>
            </a:solidFill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300"/>
            </a:spcAft>
          </a:pPr>
          <a:r>
            <a:rPr lang="en-US" altLang="ja-JP" sz="1800" kern="1200" dirty="0" smtClean="0">
              <a:solidFill>
                <a:schemeClr val="tx1"/>
              </a:solidFill>
              <a:latin typeface="MS Mincho" panose="02020609040205080304" pitchFamily="49" charset="-128"/>
              <a:ea typeface="MS Mincho" panose="02020609040205080304" pitchFamily="49" charset="-128"/>
            </a:rPr>
            <a:t>✎</a:t>
          </a:r>
          <a:r>
            <a:rPr lang="ja-JP" altLang="en-US" sz="1800" kern="1200" dirty="0" smtClean="0">
              <a:solidFill>
                <a:schemeClr val="tx1"/>
              </a:solidFill>
            </a:rPr>
            <a:t>問題点：</a:t>
          </a:r>
          <a:r>
            <a:rPr lang="en-US" altLang="ja-JP" sz="1800" kern="1200" dirty="0" smtClean="0">
              <a:solidFill>
                <a:schemeClr val="tx1"/>
              </a:solidFill>
            </a:rPr>
            <a:t>EIA</a:t>
          </a:r>
          <a:r>
            <a:rPr lang="ja-JP" altLang="en-US" sz="1800" kern="1200" dirty="0" smtClean="0">
              <a:solidFill>
                <a:schemeClr val="tx1"/>
              </a:solidFill>
            </a:rPr>
            <a:t>の審査は厳しい、廃棄物と汚泥の供給不足、東北地域のセメント工場は冬季に操業停止等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1120223" y="3600395"/>
        <a:ext cx="7124703" cy="1400151"/>
      </dsp:txXfrm>
    </dsp:sp>
    <dsp:sp modelId="{068398A6-6228-4919-A18C-74E036469655}">
      <dsp:nvSpPr>
        <dsp:cNvPr id="0" name=""/>
        <dsp:cNvSpPr/>
      </dsp:nvSpPr>
      <dsp:spPr>
        <a:xfrm>
          <a:off x="180023" y="3600395"/>
          <a:ext cx="1400151" cy="140015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135CE-7C27-4C7C-BF41-1DFE45EA07FB}">
      <dsp:nvSpPr>
        <dsp:cNvPr id="0" name=""/>
        <dsp:cNvSpPr/>
      </dsp:nvSpPr>
      <dsp:spPr>
        <a:xfrm>
          <a:off x="0" y="5688"/>
          <a:ext cx="2160240" cy="483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/>
            <a:t>先進的な技術</a:t>
          </a:r>
          <a:endParaRPr lang="en-US" sz="2000" kern="1200" dirty="0"/>
        </a:p>
      </dsp:txBody>
      <dsp:txXfrm>
        <a:off x="14158" y="19846"/>
        <a:ext cx="2131924" cy="455076"/>
      </dsp:txXfrm>
    </dsp:sp>
    <dsp:sp modelId="{F490A5A0-3FD5-4CA7-85B0-F9F27867411A}">
      <dsp:nvSpPr>
        <dsp:cNvPr id="0" name=""/>
        <dsp:cNvSpPr/>
      </dsp:nvSpPr>
      <dsp:spPr>
        <a:xfrm rot="5400000">
          <a:off x="955405" y="505709"/>
          <a:ext cx="249428" cy="299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-5400000">
        <a:off x="990325" y="530652"/>
        <a:ext cx="179588" cy="174600"/>
      </dsp:txXfrm>
    </dsp:sp>
    <dsp:sp modelId="{C1F075AC-913C-4E4E-B3A2-E4D90342C272}">
      <dsp:nvSpPr>
        <dsp:cNvPr id="0" name=""/>
        <dsp:cNvSpPr/>
      </dsp:nvSpPr>
      <dsp:spPr>
        <a:xfrm>
          <a:off x="0" y="821651"/>
          <a:ext cx="2160240" cy="790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>
              <a:latin typeface="+mn-ea"/>
              <a:ea typeface="+mn-ea"/>
            </a:rPr>
            <a:t>可能な限り少ない技術を提供</a:t>
          </a:r>
          <a:endParaRPr lang="en-US" sz="2000" kern="1200" dirty="0">
            <a:latin typeface="+mn-ea"/>
            <a:ea typeface="+mn-ea"/>
          </a:endParaRPr>
        </a:p>
      </dsp:txBody>
      <dsp:txXfrm>
        <a:off x="23165" y="844816"/>
        <a:ext cx="2113910" cy="744584"/>
      </dsp:txXfrm>
    </dsp:sp>
    <dsp:sp modelId="{CFAD641D-A4C1-47DD-8655-F5081C6501B9}">
      <dsp:nvSpPr>
        <dsp:cNvPr id="0" name=""/>
        <dsp:cNvSpPr/>
      </dsp:nvSpPr>
      <dsp:spPr>
        <a:xfrm rot="5400000">
          <a:off x="955405" y="1629194"/>
          <a:ext cx="249428" cy="299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-5400000">
        <a:off x="990325" y="1654137"/>
        <a:ext cx="179588" cy="174600"/>
      </dsp:txXfrm>
    </dsp:sp>
    <dsp:sp modelId="{B0AE8EBF-9633-4294-8520-00981863035E}">
      <dsp:nvSpPr>
        <dsp:cNvPr id="0" name=""/>
        <dsp:cNvSpPr/>
      </dsp:nvSpPr>
      <dsp:spPr>
        <a:xfrm>
          <a:off x="0" y="1945137"/>
          <a:ext cx="2160240" cy="811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>
              <a:latin typeface="+mn-ea"/>
              <a:ea typeface="+mn-ea"/>
            </a:rPr>
            <a:t>類似の技術を持つパートナー</a:t>
          </a:r>
          <a:endParaRPr lang="en-US" sz="2000" kern="1200" dirty="0">
            <a:latin typeface="+mn-ea"/>
            <a:ea typeface="+mn-ea"/>
          </a:endParaRPr>
        </a:p>
      </dsp:txBody>
      <dsp:txXfrm>
        <a:off x="23776" y="1968913"/>
        <a:ext cx="2112688" cy="764221"/>
      </dsp:txXfrm>
    </dsp:sp>
    <dsp:sp modelId="{60214837-811B-4E10-A033-46C565B32A16}">
      <dsp:nvSpPr>
        <dsp:cNvPr id="0" name=""/>
        <dsp:cNvSpPr/>
      </dsp:nvSpPr>
      <dsp:spPr>
        <a:xfrm rot="5400000">
          <a:off x="955405" y="2773539"/>
          <a:ext cx="249428" cy="299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-5400000">
        <a:off x="990325" y="2798482"/>
        <a:ext cx="179588" cy="174600"/>
      </dsp:txXfrm>
    </dsp:sp>
    <dsp:sp modelId="{99A073DF-8D49-4B7D-8BF5-99F3B39EB4A7}">
      <dsp:nvSpPr>
        <dsp:cNvPr id="0" name=""/>
        <dsp:cNvSpPr/>
      </dsp:nvSpPr>
      <dsp:spPr>
        <a:xfrm>
          <a:off x="0" y="3089482"/>
          <a:ext cx="2160240" cy="491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>
              <a:latin typeface="+mn-ea"/>
              <a:ea typeface="+mn-ea"/>
            </a:rPr>
            <a:t>不完全な現地化</a:t>
          </a:r>
          <a:endParaRPr lang="en-US" sz="2000" kern="1200" dirty="0">
            <a:latin typeface="+mn-ea"/>
            <a:ea typeface="+mn-ea"/>
          </a:endParaRPr>
        </a:p>
      </dsp:txBody>
      <dsp:txXfrm>
        <a:off x="14404" y="3103886"/>
        <a:ext cx="2131432" cy="462985"/>
      </dsp:txXfrm>
    </dsp:sp>
    <dsp:sp modelId="{488F0C48-918F-4274-90DD-60FA99F6AC23}">
      <dsp:nvSpPr>
        <dsp:cNvPr id="0" name=""/>
        <dsp:cNvSpPr/>
      </dsp:nvSpPr>
      <dsp:spPr>
        <a:xfrm rot="5400000">
          <a:off x="955405" y="3597903"/>
          <a:ext cx="249428" cy="299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-5400000">
        <a:off x="990325" y="3622846"/>
        <a:ext cx="179588" cy="174600"/>
      </dsp:txXfrm>
    </dsp:sp>
    <dsp:sp modelId="{BC02DD9D-6EC0-45C9-871D-1FDA83BB9E71}">
      <dsp:nvSpPr>
        <dsp:cNvPr id="0" name=""/>
        <dsp:cNvSpPr/>
      </dsp:nvSpPr>
      <dsp:spPr>
        <a:xfrm>
          <a:off x="0" y="3913846"/>
          <a:ext cx="2160240" cy="475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>
              <a:latin typeface="+mn-ea"/>
              <a:ea typeface="+mn-ea"/>
            </a:rPr>
            <a:t>地元製品の氾濫</a:t>
          </a:r>
          <a:endParaRPr lang="en-US" sz="2000" kern="1200" dirty="0">
            <a:latin typeface="+mn-ea"/>
            <a:ea typeface="+mn-ea"/>
          </a:endParaRPr>
        </a:p>
      </dsp:txBody>
      <dsp:txXfrm>
        <a:off x="13920" y="3927766"/>
        <a:ext cx="2132400" cy="447430"/>
      </dsp:txXfrm>
    </dsp:sp>
    <dsp:sp modelId="{501A812F-6D0A-4E30-89F2-9270A23D0B28}">
      <dsp:nvSpPr>
        <dsp:cNvPr id="0" name=""/>
        <dsp:cNvSpPr/>
      </dsp:nvSpPr>
      <dsp:spPr>
        <a:xfrm rot="5400000">
          <a:off x="955405" y="4405745"/>
          <a:ext cx="249428" cy="299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-5400000">
        <a:off x="990325" y="4430688"/>
        <a:ext cx="179588" cy="174600"/>
      </dsp:txXfrm>
    </dsp:sp>
    <dsp:sp modelId="{0CEB36FC-2FD4-4E4A-9A19-C3A6B303062D}">
      <dsp:nvSpPr>
        <dsp:cNvPr id="0" name=""/>
        <dsp:cNvSpPr/>
      </dsp:nvSpPr>
      <dsp:spPr>
        <a:xfrm>
          <a:off x="0" y="4721688"/>
          <a:ext cx="2160240" cy="457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>
              <a:latin typeface="+mn-ea"/>
              <a:ea typeface="+mn-ea"/>
            </a:rPr>
            <a:t>ビジネスの撤退</a:t>
          </a:r>
          <a:endParaRPr lang="en-US" sz="2000" kern="1200" dirty="0">
            <a:latin typeface="+mn-ea"/>
            <a:ea typeface="+mn-ea"/>
          </a:endParaRPr>
        </a:p>
      </dsp:txBody>
      <dsp:txXfrm>
        <a:off x="13391" y="4735079"/>
        <a:ext cx="2133458" cy="4304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135CE-7C27-4C7C-BF41-1DFE45EA07FB}">
      <dsp:nvSpPr>
        <dsp:cNvPr id="0" name=""/>
        <dsp:cNvSpPr/>
      </dsp:nvSpPr>
      <dsp:spPr>
        <a:xfrm>
          <a:off x="0" y="4125"/>
          <a:ext cx="2008147" cy="73152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/>
            <a:t>川重の先進的な技術</a:t>
          </a:r>
          <a:endParaRPr lang="en-US" sz="2000" kern="1200" dirty="0"/>
        </a:p>
      </dsp:txBody>
      <dsp:txXfrm>
        <a:off x="21426" y="25551"/>
        <a:ext cx="1965295" cy="688671"/>
      </dsp:txXfrm>
    </dsp:sp>
    <dsp:sp modelId="{F490A5A0-3FD5-4CA7-85B0-F9F27867411A}">
      <dsp:nvSpPr>
        <dsp:cNvPr id="0" name=""/>
        <dsp:cNvSpPr/>
      </dsp:nvSpPr>
      <dsp:spPr>
        <a:xfrm rot="5400000">
          <a:off x="806164" y="814042"/>
          <a:ext cx="395817" cy="370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-5400000">
        <a:off x="892782" y="801619"/>
        <a:ext cx="222581" cy="284526"/>
      </dsp:txXfrm>
    </dsp:sp>
    <dsp:sp modelId="{C1F075AC-913C-4E4E-B3A2-E4D90342C272}">
      <dsp:nvSpPr>
        <dsp:cNvPr id="0" name=""/>
        <dsp:cNvSpPr/>
      </dsp:nvSpPr>
      <dsp:spPr>
        <a:xfrm>
          <a:off x="0" y="1263405"/>
          <a:ext cx="2008147" cy="72901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>
              <a:latin typeface="+mn-ea"/>
              <a:ea typeface="+mn-ea"/>
            </a:rPr>
            <a:t>技術を全面的な</a:t>
          </a:r>
          <a:endParaRPr lang="en-US" altLang="en-US" sz="2000" kern="1200" dirty="0" smtClean="0">
            <a:latin typeface="+mn-ea"/>
            <a:ea typeface="+mn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>
              <a:latin typeface="+mn-ea"/>
              <a:ea typeface="+mn-ea"/>
            </a:rPr>
            <a:t>提供</a:t>
          </a:r>
          <a:endParaRPr lang="en-US" sz="2000" kern="1200" dirty="0">
            <a:latin typeface="+mn-ea"/>
            <a:ea typeface="+mn-ea"/>
          </a:endParaRPr>
        </a:p>
      </dsp:txBody>
      <dsp:txXfrm>
        <a:off x="21352" y="1284757"/>
        <a:ext cx="1965443" cy="686307"/>
      </dsp:txXfrm>
    </dsp:sp>
    <dsp:sp modelId="{CFAD641D-A4C1-47DD-8655-F5081C6501B9}">
      <dsp:nvSpPr>
        <dsp:cNvPr id="0" name=""/>
        <dsp:cNvSpPr/>
      </dsp:nvSpPr>
      <dsp:spPr>
        <a:xfrm rot="5400000">
          <a:off x="806164" y="2070810"/>
          <a:ext cx="395817" cy="370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-5400000">
        <a:off x="892782" y="2058387"/>
        <a:ext cx="222581" cy="284526"/>
      </dsp:txXfrm>
    </dsp:sp>
    <dsp:sp modelId="{99A073DF-8D49-4B7D-8BF5-99F3B39EB4A7}">
      <dsp:nvSpPr>
        <dsp:cNvPr id="0" name=""/>
        <dsp:cNvSpPr/>
      </dsp:nvSpPr>
      <dsp:spPr>
        <a:xfrm>
          <a:off x="0" y="2520174"/>
          <a:ext cx="2008147" cy="4690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>
              <a:latin typeface="+mn-ea"/>
              <a:ea typeface="+mn-ea"/>
            </a:rPr>
            <a:t>合弁会社を設立</a:t>
          </a:r>
          <a:endParaRPr lang="en-US" sz="2000" kern="1200" dirty="0">
            <a:latin typeface="+mn-ea"/>
            <a:ea typeface="+mn-ea"/>
          </a:endParaRPr>
        </a:p>
      </dsp:txBody>
      <dsp:txXfrm>
        <a:off x="13738" y="2533912"/>
        <a:ext cx="1980671" cy="441573"/>
      </dsp:txXfrm>
    </dsp:sp>
    <dsp:sp modelId="{488F0C48-918F-4274-90DD-60FA99F6AC23}">
      <dsp:nvSpPr>
        <dsp:cNvPr id="0" name=""/>
        <dsp:cNvSpPr/>
      </dsp:nvSpPr>
      <dsp:spPr>
        <a:xfrm rot="5400000">
          <a:off x="806164" y="3067616"/>
          <a:ext cx="395817" cy="370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-5400000">
        <a:off x="892782" y="3055193"/>
        <a:ext cx="222581" cy="284526"/>
      </dsp:txXfrm>
    </dsp:sp>
    <dsp:sp modelId="{BC02DD9D-6EC0-45C9-871D-1FDA83BB9E71}">
      <dsp:nvSpPr>
        <dsp:cNvPr id="0" name=""/>
        <dsp:cNvSpPr/>
      </dsp:nvSpPr>
      <dsp:spPr>
        <a:xfrm>
          <a:off x="0" y="3516979"/>
          <a:ext cx="2008147" cy="46143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>
              <a:latin typeface="+mn-ea"/>
              <a:ea typeface="+mn-ea"/>
            </a:rPr>
            <a:t>完全な現地化</a:t>
          </a:r>
          <a:endParaRPr lang="en-US" sz="2000" kern="1200" dirty="0">
            <a:latin typeface="+mn-ea"/>
            <a:ea typeface="+mn-ea"/>
          </a:endParaRPr>
        </a:p>
      </dsp:txBody>
      <dsp:txXfrm>
        <a:off x="13515" y="3530494"/>
        <a:ext cx="1981117" cy="434408"/>
      </dsp:txXfrm>
    </dsp:sp>
    <dsp:sp modelId="{501A812F-6D0A-4E30-89F2-9270A23D0B28}">
      <dsp:nvSpPr>
        <dsp:cNvPr id="0" name=""/>
        <dsp:cNvSpPr/>
      </dsp:nvSpPr>
      <dsp:spPr>
        <a:xfrm rot="5400000">
          <a:off x="806164" y="4056811"/>
          <a:ext cx="395817" cy="370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-5400000">
        <a:off x="892782" y="4044388"/>
        <a:ext cx="222581" cy="284526"/>
      </dsp:txXfrm>
    </dsp:sp>
    <dsp:sp modelId="{0CEB36FC-2FD4-4E4A-9A19-C3A6B303062D}">
      <dsp:nvSpPr>
        <dsp:cNvPr id="0" name=""/>
        <dsp:cNvSpPr/>
      </dsp:nvSpPr>
      <dsp:spPr>
        <a:xfrm>
          <a:off x="0" y="4506175"/>
          <a:ext cx="2008147" cy="45825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2000" kern="1200" dirty="0" smtClean="0">
              <a:latin typeface="+mn-ea"/>
              <a:ea typeface="+mn-ea"/>
            </a:rPr>
            <a:t>持続可能な利益</a:t>
          </a:r>
          <a:endParaRPr lang="en-US" sz="2000" kern="1200" dirty="0">
            <a:latin typeface="+mn-ea"/>
            <a:ea typeface="+mn-ea"/>
          </a:endParaRPr>
        </a:p>
      </dsp:txBody>
      <dsp:txXfrm>
        <a:off x="13422" y="4519597"/>
        <a:ext cx="1981303" cy="4314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52773-88C4-48E4-9FEB-E0937C48D794}">
      <dsp:nvSpPr>
        <dsp:cNvPr id="0" name=""/>
        <dsp:cNvSpPr/>
      </dsp:nvSpPr>
      <dsp:spPr>
        <a:xfrm>
          <a:off x="151792" y="42500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kern="1200" dirty="0" smtClean="0"/>
            <a:t>ごみの前処理</a:t>
          </a:r>
          <a:endParaRPr lang="en-US" sz="1600" kern="1200" dirty="0"/>
        </a:p>
      </dsp:txBody>
      <dsp:txXfrm>
        <a:off x="151792" y="42500"/>
        <a:ext cx="1839228" cy="275884"/>
      </dsp:txXfrm>
    </dsp:sp>
    <dsp:sp modelId="{9AD5A2D7-EAFD-4B4C-AED2-B5E3376F41B4}">
      <dsp:nvSpPr>
        <dsp:cNvPr id="0" name=""/>
        <dsp:cNvSpPr/>
      </dsp:nvSpPr>
      <dsp:spPr>
        <a:xfrm>
          <a:off x="151792" y="373066"/>
          <a:ext cx="1839228" cy="183922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B8B2B0-72A8-44E3-B339-1D25F957A3D4}">
      <dsp:nvSpPr>
        <dsp:cNvPr id="0" name=""/>
        <dsp:cNvSpPr/>
      </dsp:nvSpPr>
      <dsp:spPr>
        <a:xfrm>
          <a:off x="2185442" y="42500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kern="1200" dirty="0" smtClean="0"/>
            <a:t>ごみ処理場の紹介</a:t>
          </a:r>
          <a:endParaRPr lang="en-US" sz="1600" kern="1200" dirty="0"/>
        </a:p>
      </dsp:txBody>
      <dsp:txXfrm>
        <a:off x="2185442" y="42500"/>
        <a:ext cx="1839228" cy="275884"/>
      </dsp:txXfrm>
    </dsp:sp>
    <dsp:sp modelId="{5C3F3526-9406-4194-8F62-101AF05BA45A}">
      <dsp:nvSpPr>
        <dsp:cNvPr id="0" name=""/>
        <dsp:cNvSpPr/>
      </dsp:nvSpPr>
      <dsp:spPr>
        <a:xfrm>
          <a:off x="2185442" y="373066"/>
          <a:ext cx="1839228" cy="183922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CD23A-A42D-4D96-B956-B02B3FF42DFA}">
      <dsp:nvSpPr>
        <dsp:cNvPr id="0" name=""/>
        <dsp:cNvSpPr/>
      </dsp:nvSpPr>
      <dsp:spPr>
        <a:xfrm>
          <a:off x="151792" y="2396217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 smtClean="0"/>
            <a:t>RDF</a:t>
          </a:r>
          <a:r>
            <a:rPr lang="ja-JP" altLang="ja-JP" sz="1600" kern="1200" dirty="0" smtClean="0"/>
            <a:t>貯蔵</a:t>
          </a:r>
          <a:r>
            <a:rPr lang="ja-JP" altLang="en-US" sz="1600" kern="1200" dirty="0" smtClean="0"/>
            <a:t>・</a:t>
          </a:r>
          <a:r>
            <a:rPr lang="ja-JP" altLang="ja-JP" sz="1600" kern="1200" dirty="0" smtClean="0"/>
            <a:t>供給設備</a:t>
          </a:r>
          <a:endParaRPr lang="en-US" sz="1600" kern="1200" dirty="0"/>
        </a:p>
      </dsp:txBody>
      <dsp:txXfrm>
        <a:off x="151792" y="2396217"/>
        <a:ext cx="1839228" cy="275884"/>
      </dsp:txXfrm>
    </dsp:sp>
    <dsp:sp modelId="{C0A60A30-B0CC-4745-BFA7-129475018A51}">
      <dsp:nvSpPr>
        <dsp:cNvPr id="0" name=""/>
        <dsp:cNvSpPr/>
      </dsp:nvSpPr>
      <dsp:spPr>
        <a:xfrm>
          <a:off x="151792" y="2726782"/>
          <a:ext cx="1839228" cy="183922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406AE-F1CB-4E6E-9CD1-99F6E2A91BDD}">
      <dsp:nvSpPr>
        <dsp:cNvPr id="0" name=""/>
        <dsp:cNvSpPr/>
      </dsp:nvSpPr>
      <dsp:spPr>
        <a:xfrm>
          <a:off x="2185442" y="2396217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kern="1200" dirty="0" smtClean="0"/>
            <a:t>セメント工場の交流</a:t>
          </a:r>
          <a:endParaRPr lang="en-US" sz="1600" kern="1200" dirty="0"/>
        </a:p>
      </dsp:txBody>
      <dsp:txXfrm>
        <a:off x="2185442" y="2396217"/>
        <a:ext cx="1839228" cy="275884"/>
      </dsp:txXfrm>
    </dsp:sp>
    <dsp:sp modelId="{65DC6EFB-D0DF-4FB5-A69E-C624FAF4D596}">
      <dsp:nvSpPr>
        <dsp:cNvPr id="0" name=""/>
        <dsp:cNvSpPr/>
      </dsp:nvSpPr>
      <dsp:spPr>
        <a:xfrm>
          <a:off x="2185442" y="2726782"/>
          <a:ext cx="1839228" cy="183922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A2542-52C8-402D-9916-6F2DA75DDF0B}" type="datetimeFigureOut">
              <a:rPr kumimoji="1" lang="ja-JP" altLang="en-US" smtClean="0"/>
              <a:pPr/>
              <a:t>2018/3/12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42F83-FA1A-4A1E-BC89-D8D6C139F5E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973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42F83-FA1A-4A1E-BC89-D8D6C139F5E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65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42F83-FA1A-4A1E-BC89-D8D6C139F5ED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169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62712"/>
          </a:xfrm>
          <a:prstGeom prst="rect">
            <a:avLst/>
          </a:prstGeom>
        </p:spPr>
      </p:pic>
      <p:pic>
        <p:nvPicPr>
          <p:cNvPr id="5" name="Picture 2" descr="Z:\PMO\Outreach\ガイドライン\ppt\NEWPPTITEM\IGESLOGO3L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98" y="5590645"/>
            <a:ext cx="1697037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コネクタ 5"/>
          <p:cNvCxnSpPr/>
          <p:nvPr userDrawn="1"/>
        </p:nvCxnSpPr>
        <p:spPr>
          <a:xfrm>
            <a:off x="0" y="2420888"/>
            <a:ext cx="9144000" cy="0"/>
          </a:xfrm>
          <a:prstGeom prst="line">
            <a:avLst/>
          </a:prstGeom>
          <a:ln w="38100">
            <a:solidFill>
              <a:srgbClr val="931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05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/>
          <p:cNvCxnSpPr/>
          <p:nvPr userDrawn="1"/>
        </p:nvCxnSpPr>
        <p:spPr>
          <a:xfrm>
            <a:off x="0" y="6319440"/>
            <a:ext cx="9144000" cy="0"/>
          </a:xfrm>
          <a:prstGeom prst="line">
            <a:avLst/>
          </a:prstGeom>
          <a:ln w="38100">
            <a:solidFill>
              <a:srgbClr val="931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28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9" y="6537617"/>
            <a:ext cx="963168" cy="1219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500821"/>
            <a:ext cx="4176464" cy="19551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 userDrawn="1"/>
        </p:nvSpPr>
        <p:spPr>
          <a:xfrm>
            <a:off x="8604448" y="646007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BE1B6B2-3455-42D0-B4CA-93D2FB7BF612}" type="slidenum">
              <a:rPr kumimoji="1" lang="ja-JP" altLang="en-US" sz="1200" smtClean="0"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rPr>
              <a:pPr/>
              <a:t>‹#›</a:t>
            </a:fld>
            <a:endParaRPr kumimoji="1" lang="ja-JP" altLang="en-US" sz="1200" dirty="0">
              <a:latin typeface="Segoe UI" panose="020B0502040204020203" pitchFamily="34" charset="0"/>
              <a:ea typeface="HGPｺﾞｼｯｸM" panose="020B0600000000000000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4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 userDrawn="1"/>
        </p:nvSpPr>
        <p:spPr>
          <a:xfrm>
            <a:off x="8604448" y="8495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BE1B6B2-3455-42D0-B4CA-93D2FB7BF612}" type="slidenum">
              <a:rPr kumimoji="1" lang="ja-JP" altLang="en-US" sz="12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kumimoji="1" lang="ja-JP" alt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2" descr="Z:\PMO\Outreach\ガイドライン\ppt\PPT0408\A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 userDrawn="1"/>
        </p:nvSpPr>
        <p:spPr>
          <a:xfrm>
            <a:off x="8604448" y="8495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BE1B6B2-3455-42D0-B4CA-93D2FB7BF612}" type="slidenum">
              <a:rPr kumimoji="1" lang="ja-JP" altLang="en-US" sz="1200" smtClean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Segoe UI" panose="020B0502040204020203" pitchFamily="34" charset="0"/>
              </a:rPr>
              <a:pPr/>
              <a:t>‹#›</a:t>
            </a:fld>
            <a:endParaRPr kumimoji="1" lang="ja-JP" altLang="en-US" sz="1200" dirty="0">
              <a:solidFill>
                <a:schemeClr val="bg1"/>
              </a:solidFill>
              <a:latin typeface="HGPｺﾞｼｯｸM" panose="020B0600000000000000" pitchFamily="50" charset="-128"/>
              <a:ea typeface="HGPｺﾞｼｯｸM" panose="020B0600000000000000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73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 userDrawn="1"/>
        </p:nvSpPr>
        <p:spPr>
          <a:xfrm>
            <a:off x="8604448" y="6568200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BE1B6B2-3455-42D0-B4CA-93D2FB7BF612}" type="slidenum">
              <a:rPr kumimoji="1" lang="ja-JP" altLang="en-US" sz="12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kumimoji="1" lang="ja-JP" alt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344"/>
            <a:ext cx="9144000" cy="36271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 userDrawn="1"/>
        </p:nvSpPr>
        <p:spPr>
          <a:xfrm>
            <a:off x="8604448" y="6536377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BE1B6B2-3455-42D0-B4CA-93D2FB7BF612}" type="slidenum">
              <a:rPr kumimoji="1" lang="ja-JP" altLang="en-US" sz="1200" smtClean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Segoe UI" panose="020B0502040204020203" pitchFamily="34" charset="0"/>
              </a:rPr>
              <a:pPr/>
              <a:t>‹#›</a:t>
            </a:fld>
            <a:endParaRPr kumimoji="1" lang="ja-JP" altLang="en-US" sz="1200" dirty="0">
              <a:solidFill>
                <a:schemeClr val="bg1"/>
              </a:solidFill>
              <a:latin typeface="HGPｺﾞｼｯｸM" panose="020B0600000000000000" pitchFamily="50" charset="-128"/>
              <a:ea typeface="HGPｺﾞｼｯｸM" panose="020B0600000000000000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0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478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676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Title here</a:t>
            </a:r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ja-JP" altLang="en-US" b="1" dirty="0" smtClean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タイトルはこちら</a:t>
            </a:r>
            <a:endParaRPr lang="ja-JP" altLang="en-US" b="1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4" name="タイトル プレースホルダー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 smtClean="0"/>
              <a:t>Presentation Title here</a:t>
            </a:r>
            <a:br>
              <a:rPr kumimoji="1" lang="en-US" altLang="ja-JP" dirty="0" smtClean="0"/>
            </a:br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728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3" r:id="rId2"/>
    <p:sldLayoutId id="2147483684" r:id="rId3"/>
    <p:sldLayoutId id="2147483685" r:id="rId4"/>
    <p:sldLayoutId id="2147483689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1" sz="3600" b="0" kern="1200" baseline="0">
          <a:solidFill>
            <a:srgbClr val="418438"/>
          </a:solidFill>
          <a:latin typeface="Segoe UI Semibold" panose="020B0702040204020203" pitchFamily="34" charset="0"/>
          <a:ea typeface="HGPｺﾞｼｯｸM" panose="020B0600000000000000" pitchFamily="50" charset="-128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kumimoji="1" sz="3200" kern="1200">
          <a:solidFill>
            <a:schemeClr val="tx1"/>
          </a:solidFill>
          <a:latin typeface="Segoe UI" panose="020B0502040204020203" pitchFamily="34" charset="0"/>
          <a:ea typeface="HGPｺﾞｼｯｸM" panose="020B0600000000000000" pitchFamily="50" charset="-128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Segoe UI" panose="020B0502040204020203" pitchFamily="34" charset="0"/>
          <a:ea typeface="HGPｺﾞｼｯｸM" panose="020B0600000000000000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HGPｺﾞｼｯｸM" panose="020B0600000000000000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Segoe UI" panose="020B0502040204020203" pitchFamily="34" charset="0"/>
          <a:ea typeface="HGPｺﾞｼｯｸM" panose="020B0600000000000000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Segoe UI" panose="020B0502040204020203" pitchFamily="34" charset="0"/>
          <a:ea typeface="HGPｺﾞｼｯｸM" panose="020B0600000000000000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7.em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3429000"/>
            <a:ext cx="9144000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ja-JP" altLang="en-US" sz="2400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劉　憲兵 </a:t>
            </a:r>
            <a:r>
              <a:rPr lang="en-US" altLang="ja-JP" sz="2400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(</a:t>
            </a:r>
            <a:r>
              <a:rPr lang="en-US" altLang="ja-JP" sz="2400" dirty="0" err="1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Xianbing</a:t>
            </a:r>
            <a:r>
              <a:rPr lang="en-US" altLang="ja-JP" sz="2400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Liu)</a:t>
            </a:r>
          </a:p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ja-JP" altLang="en-US" sz="2400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ジョイント・リサーチリーダー</a:t>
            </a:r>
            <a:endParaRPr lang="en-US" altLang="ja-JP" sz="2400" dirty="0" smtClean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ja-JP" altLang="en-US" sz="2400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気候変動とエネルギー領域</a:t>
            </a:r>
            <a:endParaRPr lang="en-US" altLang="ja-JP" sz="2400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US" altLang="ja-JP" sz="2400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(</a:t>
            </a:r>
            <a:r>
              <a:rPr lang="ja-JP" altLang="en-US" sz="24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公財</a:t>
            </a:r>
            <a:r>
              <a:rPr lang="en-US" altLang="ja-JP" sz="24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)</a:t>
            </a:r>
            <a:r>
              <a:rPr lang="ja-JP" altLang="en-US" sz="24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地球環境戦略研究機</a:t>
            </a:r>
            <a:r>
              <a:rPr lang="ja-JP" altLang="en-US" sz="2400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関</a:t>
            </a:r>
            <a:endParaRPr lang="ja-JP" altLang="en-US" sz="2400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26876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HGPｺﾞｼｯｸM" panose="020B0600000000000000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ja-JP" altLang="en-US" sz="4000" b="1" dirty="0" smtClean="0">
                <a:latin typeface="+mj-ea"/>
                <a:ea typeface="+mj-ea"/>
                <a:cs typeface="Times New Roman" panose="02020603050405020304" pitchFamily="18" charset="0"/>
              </a:rPr>
              <a:t>中</a:t>
            </a:r>
            <a:r>
              <a:rPr lang="ja-JP" altLang="en-US" sz="4000" b="1" dirty="0">
                <a:latin typeface="+mj-ea"/>
                <a:ea typeface="+mj-ea"/>
                <a:cs typeface="Times New Roman" panose="02020603050405020304" pitchFamily="18" charset="0"/>
              </a:rPr>
              <a:t>国セメント業界の低炭素技術の進展</a:t>
            </a:r>
            <a:r>
              <a:rPr lang="en-US" altLang="ja-JP" sz="4000" b="1" dirty="0" smtClean="0">
                <a:latin typeface="+mj-ea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96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タイトル プレースホルダー 1"/>
          <p:cNvSpPr txBox="1">
            <a:spLocks/>
          </p:cNvSpPr>
          <p:nvPr/>
        </p:nvSpPr>
        <p:spPr>
          <a:xfrm>
            <a:off x="3674" y="188640"/>
            <a:ext cx="9144000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3200" b="1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セメント業の炭素削減コスト</a:t>
            </a:r>
            <a:endParaRPr lang="ja-JP" altLang="en-US" sz="3200" b="1" dirty="0">
              <a:solidFill>
                <a:schemeClr val="tx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599763"/>
              </p:ext>
            </p:extLst>
          </p:nvPr>
        </p:nvGraphicFramePr>
        <p:xfrm>
          <a:off x="899592" y="1196752"/>
          <a:ext cx="7344816" cy="452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タイトル プレースホルダー 1"/>
          <p:cNvSpPr txBox="1">
            <a:spLocks/>
          </p:cNvSpPr>
          <p:nvPr/>
        </p:nvSpPr>
        <p:spPr>
          <a:xfrm>
            <a:off x="4283968" y="5856246"/>
            <a:ext cx="4716016" cy="3534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出</a:t>
            </a:r>
            <a:r>
              <a:rPr lang="ja-JP" altLang="en-US" sz="16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典：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Liu et al. (2017), </a:t>
            </a:r>
            <a:r>
              <a:rPr lang="en-GB" altLang="ja-JP" sz="16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Applied Energy </a:t>
            </a:r>
            <a:r>
              <a:rPr lang="en-GB" altLang="ja-JP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185, 671-686.</a:t>
            </a:r>
            <a:endParaRPr lang="ja-JP" altLang="en-US" sz="16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9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 smtClean="0">
                <a:latin typeface="+mj-ea"/>
                <a:ea typeface="+mj-ea"/>
                <a:cs typeface="Times New Roman" panose="02020603050405020304" pitchFamily="18" charset="0"/>
              </a:rPr>
              <a:t>日本からの技術移転事例紹介：廃熱回収発電</a:t>
            </a:r>
            <a:endParaRPr lang="en-US" altLang="ja-JP" sz="2800" b="1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71888146"/>
              </p:ext>
            </p:extLst>
          </p:nvPr>
        </p:nvGraphicFramePr>
        <p:xfrm>
          <a:off x="467544" y="980728"/>
          <a:ext cx="820891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870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 smtClean="0">
                <a:latin typeface="+mj-ea"/>
                <a:ea typeface="+mj-ea"/>
                <a:cs typeface="Times New Roman" panose="02020603050405020304" pitchFamily="18" charset="0"/>
              </a:rPr>
              <a:t>日本からの技術移転事例紹介：</a:t>
            </a:r>
            <a:r>
              <a:rPr lang="en-US" altLang="ja-JP" sz="2800" b="1" dirty="0">
                <a:latin typeface="+mj-ea"/>
                <a:ea typeface="+mj-ea"/>
                <a:cs typeface="Times New Roman" panose="02020603050405020304" pitchFamily="18" charset="0"/>
              </a:rPr>
              <a:t>CKK</a:t>
            </a:r>
            <a:r>
              <a:rPr lang="ja-JP" altLang="en-US" sz="2800" b="1" dirty="0">
                <a:latin typeface="+mj-ea"/>
                <a:ea typeface="+mj-ea"/>
                <a:cs typeface="Times New Roman" panose="02020603050405020304" pitchFamily="18" charset="0"/>
              </a:rPr>
              <a:t>システ</a:t>
            </a:r>
            <a:r>
              <a:rPr lang="ja-JP" altLang="en-US" sz="2800" b="1" dirty="0" smtClean="0">
                <a:latin typeface="+mj-ea"/>
                <a:ea typeface="+mj-ea"/>
                <a:cs typeface="Times New Roman" panose="02020603050405020304" pitchFamily="18" charset="0"/>
              </a:rPr>
              <a:t>ムの</a:t>
            </a:r>
            <a:r>
              <a:rPr lang="ja-JP" altLang="en-US" sz="2800" b="1" dirty="0">
                <a:latin typeface="+mj-ea"/>
                <a:ea typeface="+mj-ea"/>
                <a:cs typeface="Times New Roman" panose="02020603050405020304" pitchFamily="18" charset="0"/>
              </a:rPr>
              <a:t>特徴</a:t>
            </a:r>
            <a:endParaRPr lang="en-US" altLang="ja-JP" sz="2800" b="1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42587670"/>
              </p:ext>
            </p:extLst>
          </p:nvPr>
        </p:nvGraphicFramePr>
        <p:xfrm>
          <a:off x="539552" y="836712"/>
          <a:ext cx="806489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6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 smtClean="0">
                <a:latin typeface="+mj-ea"/>
                <a:ea typeface="+mj-ea"/>
                <a:cs typeface="Times New Roman" panose="02020603050405020304" pitchFamily="18" charset="0"/>
              </a:rPr>
              <a:t>日本からの技術移転事例紹介：</a:t>
            </a:r>
            <a:r>
              <a:rPr lang="en-US" altLang="ja-JP" sz="2800" b="1" dirty="0">
                <a:latin typeface="+mj-ea"/>
                <a:ea typeface="+mj-ea"/>
                <a:cs typeface="Times New Roman" panose="02020603050405020304" pitchFamily="18" charset="0"/>
              </a:rPr>
              <a:t>CKK</a:t>
            </a:r>
            <a:r>
              <a:rPr lang="ja-JP" altLang="en-US" sz="2800" b="1" dirty="0">
                <a:latin typeface="+mj-ea"/>
                <a:ea typeface="+mj-ea"/>
                <a:cs typeface="Times New Roman" panose="02020603050405020304" pitchFamily="18" charset="0"/>
              </a:rPr>
              <a:t>システ</a:t>
            </a:r>
            <a:r>
              <a:rPr lang="ja-JP" altLang="en-US" sz="2800" b="1" dirty="0" smtClean="0">
                <a:latin typeface="+mj-ea"/>
                <a:ea typeface="+mj-ea"/>
                <a:cs typeface="Times New Roman" panose="02020603050405020304" pitchFamily="18" charset="0"/>
              </a:rPr>
              <a:t>ムの普及</a:t>
            </a:r>
            <a:endParaRPr lang="en-US" altLang="ja-JP" sz="2800" b="1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299557369"/>
              </p:ext>
            </p:extLst>
          </p:nvPr>
        </p:nvGraphicFramePr>
        <p:xfrm>
          <a:off x="359532" y="1052736"/>
          <a:ext cx="842493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2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3"/>
          <p:cNvSpPr/>
          <p:nvPr/>
        </p:nvSpPr>
        <p:spPr>
          <a:xfrm>
            <a:off x="0" y="20867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ja-JP" sz="2800" b="1" dirty="0" smtClean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KHI</a:t>
            </a:r>
            <a:r>
              <a:rPr lang="ja-JP" altLang="en-US" sz="2800" b="1" dirty="0" smtClean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・コ</a:t>
            </a: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ンチセメン</a:t>
            </a:r>
            <a:r>
              <a:rPr lang="ja-JP" altLang="en-US" sz="2800" b="1" dirty="0" smtClean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トの</a:t>
            </a: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成功した協力モデル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05599061"/>
              </p:ext>
            </p:extLst>
          </p:nvPr>
        </p:nvGraphicFramePr>
        <p:xfrm>
          <a:off x="288314" y="1017841"/>
          <a:ext cx="216024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29562134"/>
              </p:ext>
            </p:extLst>
          </p:nvPr>
        </p:nvGraphicFramePr>
        <p:xfrm>
          <a:off x="5254116" y="1159548"/>
          <a:ext cx="2008147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346409" y="4719876"/>
            <a:ext cx="1484061" cy="744911"/>
            <a:chOff x="0" y="2340020"/>
            <a:chExt cx="2039888" cy="1215455"/>
          </a:xfrm>
          <a:solidFill>
            <a:schemeClr val="accent6">
              <a:lumMod val="75000"/>
            </a:schemeClr>
          </a:solidFill>
        </p:grpSpPr>
        <p:sp>
          <p:nvSpPr>
            <p:cNvPr id="10" name="Rounded Rectangle 9"/>
            <p:cNvSpPr/>
            <p:nvPr/>
          </p:nvSpPr>
          <p:spPr>
            <a:xfrm>
              <a:off x="0" y="2340020"/>
              <a:ext cx="2039888" cy="7460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 txBox="1"/>
            <p:nvPr/>
          </p:nvSpPr>
          <p:spPr>
            <a:xfrm>
              <a:off x="21850" y="2361870"/>
              <a:ext cx="1996189" cy="11936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ja-JP" altLang="en-US" sz="2000" dirty="0">
                  <a:latin typeface="+mn-ea"/>
                </a:rPr>
                <a:t>ニーズ</a:t>
              </a:r>
              <a:r>
                <a:rPr lang="ja-JP" altLang="en-US" sz="2000" dirty="0" smtClean="0">
                  <a:latin typeface="+mn-ea"/>
                </a:rPr>
                <a:t>を開発</a:t>
              </a:r>
              <a:endParaRPr lang="en-US" sz="2000" kern="1200" dirty="0">
                <a:latin typeface="+mn-ea"/>
                <a:ea typeface="+mn-ea"/>
              </a:endParaRPr>
            </a:p>
          </p:txBody>
        </p:sp>
      </p:grpSp>
      <p:sp>
        <p:nvSpPr>
          <p:cNvPr id="15" name="Rounded Rectangle 4"/>
          <p:cNvSpPr txBox="1"/>
          <p:nvPr/>
        </p:nvSpPr>
        <p:spPr>
          <a:xfrm>
            <a:off x="3346410" y="3636551"/>
            <a:ext cx="1441861" cy="64421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</a:pPr>
            <a:r>
              <a:rPr lang="ja-JP" altLang="en-US" sz="2000" kern="1200" dirty="0" smtClean="0">
                <a:latin typeface="+mn-ea"/>
                <a:ea typeface="+mn-ea"/>
              </a:rPr>
              <a:t>コンチ：ニーズに合わせ</a:t>
            </a:r>
            <a:endParaRPr lang="en-US" sz="2000" kern="1200" dirty="0">
              <a:latin typeface="+mn-ea"/>
              <a:ea typeface="+mn-ea"/>
            </a:endParaRPr>
          </a:p>
        </p:txBody>
      </p:sp>
      <p:grpSp>
        <p:nvGrpSpPr>
          <p:cNvPr id="19" name="Group 18"/>
          <p:cNvGrpSpPr/>
          <p:nvPr/>
        </p:nvGrpSpPr>
        <p:grpSpPr>
          <a:xfrm rot="10800000">
            <a:off x="3874404" y="4302413"/>
            <a:ext cx="344202" cy="395817"/>
            <a:chOff x="812088" y="4044387"/>
            <a:chExt cx="474980" cy="395817"/>
          </a:xfrm>
        </p:grpSpPr>
        <p:sp>
          <p:nvSpPr>
            <p:cNvPr id="20" name="Right Arrow 19"/>
            <p:cNvSpPr/>
            <p:nvPr/>
          </p:nvSpPr>
          <p:spPr>
            <a:xfrm rot="5400000">
              <a:off x="851669" y="4004806"/>
              <a:ext cx="395817" cy="47498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ight Arrow 4"/>
            <p:cNvSpPr txBox="1"/>
            <p:nvPr/>
          </p:nvSpPr>
          <p:spPr>
            <a:xfrm>
              <a:off x="907084" y="4044388"/>
              <a:ext cx="284988" cy="2770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 rot="5400000">
            <a:off x="7284909" y="3760753"/>
            <a:ext cx="348271" cy="395817"/>
            <a:chOff x="812088" y="4044387"/>
            <a:chExt cx="474980" cy="39581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3" name="Right Arrow 22"/>
            <p:cNvSpPr/>
            <p:nvPr/>
          </p:nvSpPr>
          <p:spPr>
            <a:xfrm rot="5400000">
              <a:off x="851669" y="4004806"/>
              <a:ext cx="395817" cy="474980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ight Arrow 4"/>
            <p:cNvSpPr txBox="1"/>
            <p:nvPr/>
          </p:nvSpPr>
          <p:spPr>
            <a:xfrm>
              <a:off x="907084" y="4044388"/>
              <a:ext cx="284988" cy="277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grpSp>
        <p:nvGrpSpPr>
          <p:cNvPr id="25" name="Group 24"/>
          <p:cNvGrpSpPr/>
          <p:nvPr/>
        </p:nvGrpSpPr>
        <p:grpSpPr>
          <a:xfrm rot="-5400000">
            <a:off x="4849239" y="3756307"/>
            <a:ext cx="398901" cy="395817"/>
            <a:chOff x="812088" y="4044387"/>
            <a:chExt cx="474980" cy="39581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6" name="Right Arrow 25"/>
            <p:cNvSpPr/>
            <p:nvPr/>
          </p:nvSpPr>
          <p:spPr>
            <a:xfrm rot="5400000">
              <a:off x="851669" y="4004806"/>
              <a:ext cx="395817" cy="474980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ight Arrow 4"/>
            <p:cNvSpPr txBox="1"/>
            <p:nvPr/>
          </p:nvSpPr>
          <p:spPr>
            <a:xfrm>
              <a:off x="907084" y="4044388"/>
              <a:ext cx="284988" cy="277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sp>
        <p:nvSpPr>
          <p:cNvPr id="5" name="Bent-Up Arrow 4"/>
          <p:cNvSpPr/>
          <p:nvPr/>
        </p:nvSpPr>
        <p:spPr>
          <a:xfrm>
            <a:off x="7543010" y="4187261"/>
            <a:ext cx="997833" cy="1834027"/>
          </a:xfrm>
          <a:prstGeom prst="bentUpArrow">
            <a:avLst>
              <a:gd name="adj1" fmla="val 21935"/>
              <a:gd name="adj2" fmla="val 25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bg1"/>
            </a:solidFill>
            <a:headEnd type="none" w="sm" len="med"/>
            <a:tailEnd type="triangle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ent-Up Arrow 28"/>
          <p:cNvSpPr/>
          <p:nvPr/>
        </p:nvSpPr>
        <p:spPr>
          <a:xfrm flipH="1">
            <a:off x="3934549" y="5462707"/>
            <a:ext cx="1196496" cy="649922"/>
          </a:xfrm>
          <a:prstGeom prst="bentUpArrow">
            <a:avLst>
              <a:gd name="adj1" fmla="val 34226"/>
              <a:gd name="adj2" fmla="val 25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bg1"/>
            </a:solidFill>
            <a:headEnd type="none" w="sm" len="med"/>
            <a:tailEnd type="triangle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8801" y="945832"/>
            <a:ext cx="2483769" cy="538143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"/>
            </a:schemeClr>
          </a:solidFill>
          <a:ln w="6350">
            <a:solidFill>
              <a:schemeClr val="tx1"/>
            </a:solidFill>
            <a:prstDash val="dash"/>
            <a:headEnd type="none" w="sm" len="med"/>
            <a:tailEnd type="triangle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eft-Right Arrow 30"/>
          <p:cNvSpPr/>
          <p:nvPr/>
        </p:nvSpPr>
        <p:spPr>
          <a:xfrm>
            <a:off x="2577831" y="3359719"/>
            <a:ext cx="646617" cy="426593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bg1"/>
            </a:solidFill>
            <a:headEnd type="none" w="sm" len="med"/>
            <a:tailEnd type="triangle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236337" y="1017841"/>
            <a:ext cx="5800159" cy="518457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"/>
            </a:schemeClr>
          </a:solidFill>
          <a:ln w="6350">
            <a:solidFill>
              <a:schemeClr val="tx1"/>
            </a:solidFill>
            <a:prstDash val="dash"/>
            <a:headEnd type="none" w="sm" len="med"/>
            <a:tailEnd type="triangle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4"/>
          <p:cNvSpPr txBox="1"/>
          <p:nvPr/>
        </p:nvSpPr>
        <p:spPr>
          <a:xfrm>
            <a:off x="7685909" y="3702379"/>
            <a:ext cx="1198460" cy="4304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</a:pPr>
            <a:r>
              <a:rPr lang="ja-JP" altLang="en-US" sz="2000" dirty="0">
                <a:latin typeface="+mn-ea"/>
              </a:rPr>
              <a:t>技</a:t>
            </a:r>
            <a:r>
              <a:rPr lang="ja-JP" altLang="en-US" sz="2000" dirty="0" smtClean="0">
                <a:latin typeface="+mn-ea"/>
              </a:rPr>
              <a:t>術開発</a:t>
            </a:r>
            <a:endParaRPr lang="en-US" sz="2000" kern="1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257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3"/>
          <p:cNvSpPr/>
          <p:nvPr/>
        </p:nvSpPr>
        <p:spPr>
          <a:xfrm>
            <a:off x="0" y="198476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Times New Roman" panose="02020603050405020304" pitchFamily="18" charset="0"/>
              </a:rPr>
              <a:t>中国</a:t>
            </a: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国</a:t>
            </a:r>
            <a:r>
              <a:rPr lang="ja-JP" altLang="en-US" sz="2800" b="1" dirty="0" smtClean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内家庭ごみの共処理技術</a:t>
            </a:r>
            <a:r>
              <a:rPr lang="en-US" altLang="ja-JP" sz="2800" b="1" dirty="0" smtClean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-</a:t>
            </a:r>
            <a:r>
              <a:rPr lang="ja-JP" altLang="en-US" sz="2800" b="1" dirty="0" smtClean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代</a:t>
            </a: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替燃料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68034710"/>
              </p:ext>
            </p:extLst>
          </p:nvPr>
        </p:nvGraphicFramePr>
        <p:xfrm>
          <a:off x="251520" y="996880"/>
          <a:ext cx="417646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73826168"/>
              </p:ext>
            </p:extLst>
          </p:nvPr>
        </p:nvGraphicFramePr>
        <p:xfrm>
          <a:off x="4689511" y="996880"/>
          <a:ext cx="4202969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51520" y="3140968"/>
            <a:ext cx="5240094" cy="2991877"/>
            <a:chOff x="-1215424" y="2396217"/>
            <a:chExt cx="5240094" cy="2991877"/>
          </a:xfrm>
        </p:grpSpPr>
        <p:sp>
          <p:nvSpPr>
            <p:cNvPr id="6" name="Rectangle 5"/>
            <p:cNvSpPr/>
            <p:nvPr/>
          </p:nvSpPr>
          <p:spPr>
            <a:xfrm>
              <a:off x="2185442" y="2396217"/>
              <a:ext cx="1839228" cy="27588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-1215424" y="4909276"/>
              <a:ext cx="4176464" cy="4788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60960" rIns="60960" bIns="0" numCol="1" spcCol="1270" anchor="ctr" anchorCtr="0">
              <a:noAutofit/>
            </a:bodyPr>
            <a:lstStyle/>
            <a:p>
              <a:pPr lvl="0" algn="ctr" defTabSz="711200">
                <a:spcBef>
                  <a:spcPct val="0"/>
                </a:spcBef>
              </a:pPr>
              <a:r>
                <a:rPr lang="ja-JP" altLang="en-US" sz="2000" b="1" kern="1200" dirty="0" smtClean="0"/>
                <a:t>華新セメントの技術</a:t>
              </a:r>
              <a:endParaRPr lang="en-US" sz="2000" b="1" kern="12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02763" y="5655842"/>
            <a:ext cx="4176464" cy="47881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60960" rIns="60960" bIns="0" numCol="1" spcCol="1270" anchor="ctr" anchorCtr="0">
            <a:noAutofit/>
          </a:bodyPr>
          <a:lstStyle/>
          <a:p>
            <a:pPr lvl="0" algn="ctr" defTabSz="711200">
              <a:spcBef>
                <a:spcPct val="0"/>
              </a:spcBef>
            </a:pPr>
            <a:r>
              <a:rPr lang="ja-JP" altLang="en-US" sz="2000" b="1" dirty="0" smtClean="0">
                <a:latin typeface="+mn-ea"/>
              </a:rPr>
              <a:t>中国葛</a:t>
            </a:r>
            <a:r>
              <a:rPr lang="ja-JP" altLang="en-US" sz="2000" b="1" dirty="0">
                <a:latin typeface="+mn-ea"/>
              </a:rPr>
              <a:t>洲壩集団の</a:t>
            </a:r>
            <a:r>
              <a:rPr lang="ja-JP" altLang="en-US" sz="2000" b="1" kern="1200" dirty="0" smtClean="0">
                <a:latin typeface="+mn-ea"/>
              </a:rPr>
              <a:t>技術</a:t>
            </a:r>
            <a:endParaRPr lang="en-US" sz="2000" b="1" kern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804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Times New Roman" panose="02020603050405020304" pitchFamily="18" charset="0"/>
              </a:rPr>
              <a:t>ETS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Times New Roman" panose="02020603050405020304" pitchFamily="18" charset="0"/>
              </a:rPr>
              <a:t>の導入によるセメント企</a:t>
            </a: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業の炭素管</a:t>
            </a:r>
            <a:r>
              <a:rPr lang="ja-JP" altLang="en-US" sz="2800" b="1" dirty="0" smtClean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理改</a:t>
            </a: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善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39551" y="1196751"/>
            <a:ext cx="137952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6" y="980728"/>
            <a:ext cx="7663028" cy="46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プレースホルダー 1"/>
          <p:cNvSpPr txBox="1">
            <a:spLocks/>
          </p:cNvSpPr>
          <p:nvPr/>
        </p:nvSpPr>
        <p:spPr>
          <a:xfrm>
            <a:off x="4283968" y="5854506"/>
            <a:ext cx="4716016" cy="35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出</a:t>
            </a:r>
            <a:r>
              <a:rPr lang="ja-JP" altLang="en-US" sz="16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典：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Liu and Fan (2018), </a:t>
            </a:r>
            <a:r>
              <a:rPr lang="en-GB" altLang="ja-JP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Energy Policy 112, 141-151.</a:t>
            </a:r>
            <a:endParaRPr lang="ja-JP" altLang="en-US" sz="16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ja-JP" altLang="en-US" sz="2800" b="1" dirty="0" smtClean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セメント企業の炭</a:t>
            </a: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素市場価</a:t>
            </a:r>
            <a:r>
              <a:rPr lang="ja-JP" altLang="en-US" sz="2800" b="1" dirty="0" smtClean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格の</a:t>
            </a: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予測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65079"/>
            <a:ext cx="7139948" cy="497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2411760" y="4509120"/>
            <a:ext cx="357516" cy="303385"/>
          </a:xfrm>
          <a:prstGeom prst="ellipse">
            <a:avLst/>
          </a:prstGeom>
          <a:solidFill>
            <a:srgbClr val="CC9900">
              <a:lumMod val="40000"/>
              <a:lumOff val="60000"/>
              <a:alpha val="40000"/>
            </a:srgbClr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GPGothicE" panose="020B0900000000000000" pitchFamily="34" charset="-128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2915816" y="4514297"/>
            <a:ext cx="395529" cy="300261"/>
          </a:xfrm>
          <a:prstGeom prst="ellipse">
            <a:avLst/>
          </a:prstGeom>
          <a:solidFill>
            <a:srgbClr val="FFC000">
              <a:alpha val="39999"/>
            </a:srgbClr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GPGothicE" panose="020B0900000000000000" pitchFamily="34" charset="-128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481428" y="4512244"/>
            <a:ext cx="338037" cy="300261"/>
          </a:xfrm>
          <a:prstGeom prst="ellipse">
            <a:avLst/>
          </a:prstGeom>
          <a:solidFill>
            <a:srgbClr val="35742A">
              <a:lumMod val="60000"/>
              <a:lumOff val="40000"/>
              <a:alpha val="40000"/>
            </a:srgbClr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GPGothicE" panose="020B0900000000000000" pitchFamily="34" charset="-128"/>
            </a:endParaRPr>
          </a:p>
        </p:txBody>
      </p:sp>
      <p:sp>
        <p:nvSpPr>
          <p:cNvPr id="8" name="タイトル プレースホルダー 1"/>
          <p:cNvSpPr txBox="1">
            <a:spLocks/>
          </p:cNvSpPr>
          <p:nvPr/>
        </p:nvSpPr>
        <p:spPr>
          <a:xfrm>
            <a:off x="4149809" y="5882426"/>
            <a:ext cx="4783468" cy="3550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出</a:t>
            </a:r>
            <a:r>
              <a:rPr lang="ja-JP" altLang="en-US" sz="16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典：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Liu and Fan (2018), </a:t>
            </a:r>
            <a:r>
              <a:rPr lang="en-GB" altLang="ja-JP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Energy Policy 112, 141-151.</a:t>
            </a:r>
            <a:endParaRPr lang="ja-JP" altLang="en-US" sz="16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9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24622576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2852936"/>
            <a:ext cx="980530" cy="792088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7066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プレゼンテーションの内容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38623029"/>
              </p:ext>
            </p:extLst>
          </p:nvPr>
        </p:nvGraphicFramePr>
        <p:xfrm>
          <a:off x="1211796" y="1196752"/>
          <a:ext cx="6720408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7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latin typeface="+mj-ea"/>
                <a:ea typeface="+mj-ea"/>
                <a:cs typeface="Times New Roman" panose="02020603050405020304" pitchFamily="18" charset="0"/>
              </a:rPr>
              <a:t>背</a:t>
            </a:r>
            <a:r>
              <a:rPr lang="ja-JP" altLang="en-US" sz="2800" b="1" dirty="0" smtClean="0">
                <a:latin typeface="+mj-ea"/>
                <a:ea typeface="+mj-ea"/>
                <a:cs typeface="Times New Roman" panose="02020603050405020304" pitchFamily="18" charset="0"/>
              </a:rPr>
              <a:t>景：過去の関連研究活動</a:t>
            </a:r>
            <a:endParaRPr lang="en-US" altLang="ja-JP" sz="2800" b="1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4642277"/>
              </p:ext>
            </p:extLst>
          </p:nvPr>
        </p:nvGraphicFramePr>
        <p:xfrm>
          <a:off x="791580" y="1052736"/>
          <a:ext cx="756084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708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 txBox="1">
            <a:spLocks/>
          </p:cNvSpPr>
          <p:nvPr/>
        </p:nvSpPr>
        <p:spPr>
          <a:xfrm>
            <a:off x="6714" y="202332"/>
            <a:ext cx="9144000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中</a:t>
            </a:r>
            <a:r>
              <a:rPr lang="ja-JP" altLang="en-US" sz="2800" b="1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国セメント生産量の推移・予測</a:t>
            </a:r>
            <a:endParaRPr lang="ja-JP" altLang="en-US" sz="2800" b="1" dirty="0">
              <a:solidFill>
                <a:schemeClr val="tx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8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8564906"/>
              </p:ext>
            </p:extLst>
          </p:nvPr>
        </p:nvGraphicFramePr>
        <p:xfrm>
          <a:off x="431540" y="980727"/>
          <a:ext cx="8280920" cy="5241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Rectangle 27"/>
          <p:cNvSpPr/>
          <p:nvPr/>
        </p:nvSpPr>
        <p:spPr>
          <a:xfrm rot="19018453">
            <a:off x="2517161" y="2716844"/>
            <a:ext cx="122413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/>
              <a:t>急増期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578714" y="1412776"/>
            <a:ext cx="122062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プラトー期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2171598">
            <a:off x="6588224" y="2458654"/>
            <a:ext cx="122413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減少</a:t>
            </a:r>
            <a:r>
              <a:rPr lang="ja-JP" altLang="en-US" dirty="0" smtClean="0"/>
              <a:t>期</a:t>
            </a:r>
            <a:endParaRPr lang="en-US" dirty="0"/>
          </a:p>
        </p:txBody>
      </p:sp>
      <p:sp>
        <p:nvSpPr>
          <p:cNvPr id="9" name="タイトル プレースホルダー 1"/>
          <p:cNvSpPr txBox="1">
            <a:spLocks/>
          </p:cNvSpPr>
          <p:nvPr/>
        </p:nvSpPr>
        <p:spPr>
          <a:xfrm>
            <a:off x="5508104" y="5877273"/>
            <a:ext cx="3204356" cy="312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12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出所：</a:t>
            </a:r>
            <a:r>
              <a:rPr lang="ja-JP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中</a:t>
            </a:r>
            <a:r>
              <a:rPr lang="ja-JP" alt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国セメント協会からの統計データ・予測</a:t>
            </a:r>
            <a:endParaRPr lang="ja-JP" altLang="en-US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607812" y="3091024"/>
            <a:ext cx="1829817" cy="6788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タイトル プレースホルダー 1"/>
          <p:cNvSpPr txBox="1">
            <a:spLocks/>
          </p:cNvSpPr>
          <p:nvPr/>
        </p:nvSpPr>
        <p:spPr>
          <a:xfrm>
            <a:off x="0" y="183598"/>
            <a:ext cx="9144000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中</a:t>
            </a:r>
            <a:r>
              <a:rPr lang="ja-JP" altLang="en-US" sz="2800" b="1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国セメント業の構造的な変化</a:t>
            </a:r>
            <a:r>
              <a:rPr lang="en-US" altLang="ja-JP" sz="2800" b="1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(NSP</a:t>
            </a:r>
            <a:r>
              <a:rPr lang="ja-JP" altLang="en-US" sz="2800" b="1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キル</a:t>
            </a:r>
            <a:r>
              <a:rPr lang="ja-JP" altLang="en-US" sz="2800" b="1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ン</a:t>
            </a:r>
            <a:r>
              <a:rPr lang="en-US" altLang="ja-JP" sz="2800" b="1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ja-JP" altLang="en-US" sz="2800" b="1" dirty="0">
              <a:solidFill>
                <a:schemeClr val="tx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846778"/>
              </p:ext>
            </p:extLst>
          </p:nvPr>
        </p:nvGraphicFramePr>
        <p:xfrm>
          <a:off x="467544" y="966788"/>
          <a:ext cx="7662167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強調線吹き出し 2 12"/>
          <p:cNvSpPr/>
          <p:nvPr/>
        </p:nvSpPr>
        <p:spPr bwMode="auto">
          <a:xfrm>
            <a:off x="8316415" y="4507235"/>
            <a:ext cx="722313" cy="708025"/>
          </a:xfrm>
          <a:prstGeom prst="accentCallout2">
            <a:avLst>
              <a:gd name="adj1" fmla="val 17923"/>
              <a:gd name="adj2" fmla="val -3571"/>
              <a:gd name="adj3" fmla="val 17948"/>
              <a:gd name="adj4" fmla="val -20154"/>
              <a:gd name="adj5" fmla="val -18740"/>
              <a:gd name="adj6" fmla="val -55163"/>
            </a:avLst>
          </a:prstGeom>
          <a:solidFill>
            <a:schemeClr val="accent3">
              <a:lumMod val="60000"/>
              <a:lumOff val="40000"/>
            </a:schemeClr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sm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10.0%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80.0%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10.0%</a:t>
            </a:r>
          </a:p>
        </p:txBody>
      </p:sp>
      <p:sp>
        <p:nvSpPr>
          <p:cNvPr id="18" name="強調線吹き出し 2 11"/>
          <p:cNvSpPr/>
          <p:nvPr/>
        </p:nvSpPr>
        <p:spPr bwMode="auto">
          <a:xfrm>
            <a:off x="5796136" y="5414335"/>
            <a:ext cx="722313" cy="817562"/>
          </a:xfrm>
          <a:prstGeom prst="accentCallout2">
            <a:avLst>
              <a:gd name="adj1" fmla="val 17923"/>
              <a:gd name="adj2" fmla="val -3571"/>
              <a:gd name="adj3" fmla="val 17948"/>
              <a:gd name="adj4" fmla="val -22710"/>
              <a:gd name="adj5" fmla="val -70271"/>
              <a:gd name="adj6" fmla="val -23235"/>
            </a:avLst>
          </a:prstGeom>
          <a:solidFill>
            <a:schemeClr val="accent3">
              <a:lumMod val="60000"/>
              <a:lumOff val="40000"/>
            </a:schemeClr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sm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3.5%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63.4%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32.5%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0.5%</a:t>
            </a:r>
          </a:p>
        </p:txBody>
      </p:sp>
      <p:sp>
        <p:nvSpPr>
          <p:cNvPr id="20" name="強調線吹き出し 2 10"/>
          <p:cNvSpPr/>
          <p:nvPr/>
        </p:nvSpPr>
        <p:spPr bwMode="auto">
          <a:xfrm>
            <a:off x="4522720" y="5412747"/>
            <a:ext cx="722313" cy="819150"/>
          </a:xfrm>
          <a:prstGeom prst="accentCallout2">
            <a:avLst>
              <a:gd name="adj1" fmla="val 17923"/>
              <a:gd name="adj2" fmla="val -3571"/>
              <a:gd name="adj3" fmla="val 17948"/>
              <a:gd name="adj4" fmla="val -21432"/>
              <a:gd name="adj5" fmla="val -68619"/>
              <a:gd name="adj6" fmla="val -23235"/>
            </a:avLst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sm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2.1%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57.6%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34.0%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6.3%</a:t>
            </a:r>
          </a:p>
        </p:txBody>
      </p:sp>
      <p:sp>
        <p:nvSpPr>
          <p:cNvPr id="21" name="強調線吹き出し 2 9"/>
          <p:cNvSpPr/>
          <p:nvPr/>
        </p:nvSpPr>
        <p:spPr bwMode="auto">
          <a:xfrm>
            <a:off x="1619672" y="5454163"/>
            <a:ext cx="722312" cy="709613"/>
          </a:xfrm>
          <a:prstGeom prst="accentCallout2">
            <a:avLst>
              <a:gd name="adj1" fmla="val 17923"/>
              <a:gd name="adj2" fmla="val -3571"/>
              <a:gd name="adj3" fmla="val 17948"/>
              <a:gd name="adj4" fmla="val -18876"/>
              <a:gd name="adj5" fmla="val -79649"/>
              <a:gd name="adj6" fmla="val -20679"/>
            </a:avLst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sm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27.0%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39.2%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US" altLang="ja-JP" sz="1400" dirty="0">
                <a:latin typeface="Times New Roman" panose="02020603050405020304" pitchFamily="18" charset="0"/>
                <a:ea typeface="HGPｺﾞｼｯｸE" pitchFamily="50" charset="-128"/>
                <a:cs typeface="Times New Roman" panose="02020603050405020304" pitchFamily="18" charset="0"/>
              </a:rPr>
              <a:t>33.8%</a:t>
            </a:r>
          </a:p>
        </p:txBody>
      </p:sp>
      <p:sp>
        <p:nvSpPr>
          <p:cNvPr id="9" name="タイトル プレースホルダー 1"/>
          <p:cNvSpPr txBox="1">
            <a:spLocks/>
          </p:cNvSpPr>
          <p:nvPr/>
        </p:nvSpPr>
        <p:spPr>
          <a:xfrm>
            <a:off x="6932493" y="5822322"/>
            <a:ext cx="2106235" cy="4095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12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出所：</a:t>
            </a:r>
            <a:r>
              <a:rPr lang="ja-JP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中</a:t>
            </a:r>
            <a:r>
              <a:rPr lang="ja-JP" alt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国セメント協会からの統計データ・予測</a:t>
            </a:r>
            <a:endParaRPr lang="ja-JP" altLang="en-US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Times New Roman" panose="02020603050405020304" pitchFamily="18" charset="0"/>
              </a:rPr>
              <a:t>中国セメント</a:t>
            </a:r>
            <a:r>
              <a:rPr lang="ja-JP" altLang="en-US" sz="2800" b="1" dirty="0" smtClean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業が</a:t>
            </a: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34" charset="-128"/>
                <a:cs typeface="Times New Roman" panose="02020603050405020304" pitchFamily="18" charset="0"/>
              </a:rPr>
              <a:t>直面する課題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タイトル プレースホルダー 1"/>
          <p:cNvSpPr txBox="1">
            <a:spLocks/>
          </p:cNvSpPr>
          <p:nvPr/>
        </p:nvSpPr>
        <p:spPr>
          <a:xfrm>
            <a:off x="7740352" y="5661248"/>
            <a:ext cx="1259632" cy="576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lvl="0"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Times New Roman" panose="02020603050405020304" pitchFamily="18" charset="0"/>
              </a:rPr>
              <a:t>出所</a:t>
            </a:r>
            <a:r>
              <a:rPr lang="ja-JP" altLang="en-US" sz="1200" dirty="0">
                <a:solidFill>
                  <a:prstClr val="black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Times New Roman" panose="02020603050405020304" pitchFamily="18" charset="0"/>
              </a:rPr>
              <a:t>：デジタルセメントネット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91997612"/>
              </p:ext>
            </p:extLst>
          </p:nvPr>
        </p:nvGraphicFramePr>
        <p:xfrm>
          <a:off x="683568" y="908720"/>
          <a:ext cx="734481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615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 smtClean="0">
                <a:latin typeface="+mj-ea"/>
                <a:ea typeface="+mj-ea"/>
                <a:cs typeface="Times New Roman" panose="02020603050405020304" pitchFamily="18" charset="0"/>
              </a:rPr>
              <a:t>セメント業の低炭素技術の</a:t>
            </a:r>
            <a:r>
              <a:rPr lang="ja-JP" altLang="en-US" sz="2800" b="1" dirty="0">
                <a:latin typeface="+mj-ea"/>
                <a:ea typeface="+mj-ea"/>
                <a:cs typeface="Times New Roman" panose="02020603050405020304" pitchFamily="18" charset="0"/>
              </a:rPr>
              <a:t>普及</a:t>
            </a:r>
            <a:r>
              <a:rPr lang="ja-JP" altLang="en-US" sz="2800" b="1" dirty="0" smtClean="0">
                <a:latin typeface="+mj-ea"/>
                <a:ea typeface="+mj-ea"/>
                <a:cs typeface="Times New Roman" panose="02020603050405020304" pitchFamily="18" charset="0"/>
              </a:rPr>
              <a:t>状況</a:t>
            </a:r>
            <a:endParaRPr lang="en-US" altLang="ja-JP" sz="2800" b="1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49510"/>
              </p:ext>
            </p:extLst>
          </p:nvPr>
        </p:nvGraphicFramePr>
        <p:xfrm>
          <a:off x="143507" y="889330"/>
          <a:ext cx="8856985" cy="5078410"/>
        </p:xfrm>
        <a:graphic>
          <a:graphicData uri="http://schemas.openxmlformats.org/drawingml/2006/table">
            <a:tbl>
              <a:tblPr/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コード</a:t>
                      </a:r>
                      <a:endParaRPr kumimoji="1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技術区分</a:t>
                      </a:r>
                      <a:endParaRPr kumimoji="1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プロセス</a:t>
                      </a:r>
                      <a:endParaRPr kumimoji="1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技術名</a:t>
                      </a:r>
                      <a:endParaRPr kumimoji="1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2014</a:t>
                      </a:r>
                      <a:r>
                        <a:rPr kumimoji="1" lang="ja-JP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年普及率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ja-JP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％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1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T01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rowSpan="14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エネルギー効率改善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原材料、燃料の準備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原材料調合用垂直ミル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63.6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T02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原材料調合用ローラープレス研削システム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1.5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T03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石炭準備用垂直ミル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38.2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T04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クリンカー生産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効率的な予熱および予備焼成システム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12.5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T05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効率的な微粉炭バーナー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48.5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T06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富化された酸素燃焼技術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1.0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T07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第四世代のクリンカーグレータークーラー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T08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効率的な断熱材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T09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廃熱回収発電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75.5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T10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セメント研削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セメント研削用ボールミルおよびローラープレス研削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37.8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T11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セメント研削用垂直ミル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T12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セメント研削助剤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80.3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T13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全過程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モーターシステム周波数制御の改造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84.4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T14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省エネルギー管理・最適化システム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T15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代替燃料、原材料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代替燃料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873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T16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代替原料（炭化物スラグ）</a:t>
                      </a:r>
                      <a:endParaRPr kumimoji="1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4.0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CFE2E7">
                            <a:tint val="90000"/>
                            <a:lumMod val="120000"/>
                          </a:srgbClr>
                        </a:gs>
                        <a:gs pos="100000">
                          <a:srgbClr val="CFE2E7">
                            <a:shade val="98000"/>
                            <a:satMod val="120000"/>
                            <a:lumMod val="98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タイトル プレースホルダー 1"/>
          <p:cNvSpPr txBox="1">
            <a:spLocks/>
          </p:cNvSpPr>
          <p:nvPr/>
        </p:nvSpPr>
        <p:spPr>
          <a:xfrm>
            <a:off x="5832140" y="6047819"/>
            <a:ext cx="3168352" cy="2424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12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出所：</a:t>
            </a:r>
            <a:r>
              <a:rPr lang="ja-JP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中</a:t>
            </a:r>
            <a:r>
              <a:rPr lang="ja-JP" alt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国セメント協会からの調査統計データ</a:t>
            </a:r>
            <a:endParaRPr lang="ja-JP" altLang="en-US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3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3"/>
          <p:cNvSpPr/>
          <p:nvPr/>
        </p:nvSpPr>
        <p:spPr>
          <a:xfrm>
            <a:off x="0" y="146564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latin typeface="+mj-ea"/>
                <a:ea typeface="+mj-ea"/>
                <a:cs typeface="Times New Roman" panose="02020603050405020304" pitchFamily="18" charset="0"/>
              </a:rPr>
              <a:t>技</a:t>
            </a:r>
            <a:r>
              <a:rPr lang="ja-JP" altLang="en-US" sz="2800" b="1" dirty="0" smtClean="0">
                <a:latin typeface="+mj-ea"/>
                <a:ea typeface="+mj-ea"/>
                <a:cs typeface="Times New Roman" panose="02020603050405020304" pitchFamily="18" charset="0"/>
              </a:rPr>
              <a:t>術</a:t>
            </a:r>
            <a:r>
              <a:rPr lang="ja-JP" altLang="en-US" sz="2800" b="1" dirty="0">
                <a:latin typeface="+mj-ea"/>
                <a:ea typeface="+mj-ea"/>
                <a:cs typeface="Times New Roman" panose="02020603050405020304" pitchFamily="18" charset="0"/>
              </a:rPr>
              <a:t>普及シミュレーション結</a:t>
            </a:r>
            <a:r>
              <a:rPr lang="ja-JP" altLang="en-US" sz="2800" b="1" dirty="0" smtClean="0">
                <a:latin typeface="+mj-ea"/>
                <a:ea typeface="+mj-ea"/>
                <a:cs typeface="Times New Roman" panose="02020603050405020304" pitchFamily="18" charset="0"/>
              </a:rPr>
              <a:t>果例</a:t>
            </a:r>
            <a:endParaRPr lang="en-US" altLang="ja-JP" sz="2800" b="1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18538"/>
            <a:ext cx="69850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71800" y="2780928"/>
            <a:ext cx="1008112" cy="4770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1600" dirty="0"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廃熱回収発</a:t>
            </a:r>
            <a:r>
              <a:rPr lang="zh-TW" altLang="en-US" sz="1600" dirty="0" smtClean="0"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電</a:t>
            </a:r>
            <a:r>
              <a:rPr lang="ja-JP" altLang="en-US" sz="1600" dirty="0" smtClean="0"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技術</a:t>
            </a:r>
            <a:endParaRPr lang="en-GB" altLang="en-US" sz="1600" dirty="0">
              <a:latin typeface="MS PGothic" panose="020B0600070205080204" pitchFamily="34" charset="-128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6136" y="3861048"/>
            <a:ext cx="1872208" cy="4770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latin typeface="+mn-ea"/>
                <a:cs typeface="Times New Roman" panose="02020603050405020304" pitchFamily="18" charset="0"/>
              </a:rPr>
              <a:t>省エネルギー管理・最適化システ</a:t>
            </a:r>
            <a:r>
              <a:rPr lang="ja-JP" altLang="en-US" sz="1600" dirty="0" smtClean="0">
                <a:latin typeface="+mn-ea"/>
                <a:cs typeface="Times New Roman" panose="02020603050405020304" pitchFamily="18" charset="0"/>
              </a:rPr>
              <a:t>ム</a:t>
            </a:r>
            <a:endParaRPr lang="ja-JP" altLang="en-US" sz="16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0" name="タイトル プレースホルダー 1"/>
          <p:cNvSpPr txBox="1">
            <a:spLocks/>
          </p:cNvSpPr>
          <p:nvPr/>
        </p:nvSpPr>
        <p:spPr>
          <a:xfrm>
            <a:off x="5076056" y="5895847"/>
            <a:ext cx="3960440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出</a:t>
            </a:r>
            <a:r>
              <a:rPr lang="ja-JP" altLang="en-US" sz="16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典：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Liu et al. (</a:t>
            </a:r>
            <a:r>
              <a:rPr lang="en-US" altLang="ja-JP" sz="16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2016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 </a:t>
            </a:r>
            <a:r>
              <a:rPr lang="en-US" altLang="ja-JP" sz="16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Energy 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106: 73-86.</a:t>
            </a:r>
            <a:endParaRPr lang="ja-JP" altLang="en-US" sz="16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5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プレースホルダー 1"/>
          <p:cNvSpPr txBox="1">
            <a:spLocks/>
          </p:cNvSpPr>
          <p:nvPr/>
        </p:nvSpPr>
        <p:spPr>
          <a:xfrm>
            <a:off x="0" y="188640"/>
            <a:ext cx="9144000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2800" b="1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セメント業の炭素削減ポテンシャルの推定結果</a:t>
            </a:r>
            <a:endParaRPr lang="ja-JP" altLang="en-US" sz="2800" b="1" dirty="0">
              <a:solidFill>
                <a:schemeClr val="tx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46929"/>
              </p:ext>
            </p:extLst>
          </p:nvPr>
        </p:nvGraphicFramePr>
        <p:xfrm>
          <a:off x="683568" y="1016265"/>
          <a:ext cx="77768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923928" y="2778945"/>
            <a:ext cx="2088232" cy="938087"/>
          </a:xfrm>
          <a:prstGeom prst="ellipse">
            <a:avLst/>
          </a:prstGeom>
          <a:solidFill>
            <a:schemeClr val="accent6">
              <a:lumMod val="75000"/>
              <a:alpha val="39999"/>
            </a:schemeClr>
          </a:solidFill>
          <a:ln w="9525">
            <a:noFill/>
            <a:prstDash val="dash"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00" b="1" dirty="0">
                <a:latin typeface="+mn-ea"/>
                <a:ea typeface="+mn-ea"/>
              </a:rPr>
              <a:t>技</a:t>
            </a:r>
            <a:r>
              <a:rPr lang="ja-JP" altLang="en-US" sz="1400" b="1" dirty="0" smtClean="0">
                <a:latin typeface="+mn-ea"/>
                <a:ea typeface="+mn-ea"/>
              </a:rPr>
              <a:t>術的な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00" b="1" dirty="0" smtClean="0">
                <a:latin typeface="+mn-ea"/>
                <a:ea typeface="+mn-ea"/>
              </a:rPr>
              <a:t>削減ポテンシャル：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00" b="1" dirty="0" smtClean="0">
                <a:latin typeface="+mn-ea"/>
                <a:ea typeface="+mn-ea"/>
              </a:rPr>
              <a:t>およそ</a:t>
            </a:r>
            <a:r>
              <a:rPr lang="en-GB" altLang="ja-JP" sz="1400" b="1" dirty="0" smtClean="0">
                <a:latin typeface="+mn-ea"/>
                <a:ea typeface="+mn-ea"/>
              </a:rPr>
              <a:t>10%</a:t>
            </a:r>
            <a:endParaRPr lang="ja-JP" altLang="en-US" sz="1400" b="1" dirty="0">
              <a:latin typeface="+mn-ea"/>
              <a:ea typeface="+mn-ea"/>
            </a:endParaRPr>
          </a:p>
        </p:txBody>
      </p:sp>
      <p:sp>
        <p:nvSpPr>
          <p:cNvPr id="8" name="タイトル プレースホルダー 1"/>
          <p:cNvSpPr txBox="1">
            <a:spLocks/>
          </p:cNvSpPr>
          <p:nvPr/>
        </p:nvSpPr>
        <p:spPr>
          <a:xfrm>
            <a:off x="4355976" y="5885636"/>
            <a:ext cx="4646934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0" kern="1200" baseline="0">
                <a:solidFill>
                  <a:srgbClr val="418438"/>
                </a:solidFill>
                <a:latin typeface="Segoe UI Semibold" panose="020B0702040204020203" pitchFamily="34" charset="0"/>
                <a:ea typeface="HGPｺﾞｼｯｸM" panose="020B06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出</a:t>
            </a:r>
            <a:r>
              <a:rPr lang="ja-JP" altLang="en-US" sz="16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典：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Liu et al. (2017</a:t>
            </a:r>
            <a:r>
              <a:rPr lang="en-US" altLang="ja-JP" sz="16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 Applied Energy 185, 671-686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altLang="ja-JP" sz="16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6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T_A_4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40000"/>
            <a:lumOff val="60000"/>
          </a:schemeClr>
        </a:solidFill>
        <a:ln w="6350">
          <a:solidFill>
            <a:schemeClr val="tx1"/>
          </a:solidFill>
          <a:headEnd type="none" w="sm" len="med"/>
          <a:tailEnd type="triangle" w="sm" len="med"/>
        </a:ln>
      </a:spPr>
      <a:bodyPr rtlCol="0" anchor="ctr"/>
      <a:lstStyle>
        <a:defPPr>
          <a:defRPr sz="1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dirty="0">
            <a:latin typeface="Segoe UI" panose="020B0502040204020203" pitchFamily="34" charset="0"/>
            <a:ea typeface="HGPｺﾞｼｯｸM" panose="020B0600000000000000" pitchFamily="50" charset="-128"/>
            <a:cs typeface="Segoe UI" panose="020B050204020402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TA_進捗説明資料_150710</Template>
  <TotalTime>4905</TotalTime>
  <Words>1870</Words>
  <Application>Microsoft Office PowerPoint</Application>
  <PresentationFormat>On-screen Show (4:3)</PresentationFormat>
  <Paragraphs>181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HGPGothicE</vt:lpstr>
      <vt:lpstr>HGPGothicE</vt:lpstr>
      <vt:lpstr>HGPｺﾞｼｯｸM</vt:lpstr>
      <vt:lpstr>MS Gothic</vt:lpstr>
      <vt:lpstr>MS Mincho</vt:lpstr>
      <vt:lpstr>ＭＳ Ｐゴシック</vt:lpstr>
      <vt:lpstr>ＭＳ Ｐゴシック</vt:lpstr>
      <vt:lpstr>新細明體</vt:lpstr>
      <vt:lpstr>Arial</vt:lpstr>
      <vt:lpstr>Calibri</vt:lpstr>
      <vt:lpstr>Segoe UI</vt:lpstr>
      <vt:lpstr>Segoe UI Semibold</vt:lpstr>
      <vt:lpstr>Times New Roman</vt:lpstr>
      <vt:lpstr>POT_A_4_3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IGES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tachibana</dc:creator>
  <cp:lastModifiedBy>liu</cp:lastModifiedBy>
  <cp:revision>541</cp:revision>
  <cp:lastPrinted>2015-07-22T03:14:02Z</cp:lastPrinted>
  <dcterms:created xsi:type="dcterms:W3CDTF">2015-07-10T01:24:20Z</dcterms:created>
  <dcterms:modified xsi:type="dcterms:W3CDTF">2018-03-12T06:57:19Z</dcterms:modified>
</cp:coreProperties>
</file>